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3"/>
    <p:sldMasterId id="2147483719" r:id="rId4"/>
    <p:sldMasterId id="2147483884" r:id="rId5"/>
  </p:sldMasterIdLst>
  <p:notesMasterIdLst>
    <p:notesMasterId r:id="rId11"/>
  </p:notesMasterIdLst>
  <p:handoutMasterIdLst>
    <p:handoutMasterId r:id="rId12"/>
  </p:handoutMasterIdLst>
  <p:sldIdLst>
    <p:sldId id="2146448082" r:id="rId6"/>
    <p:sldId id="2147468502" r:id="rId7"/>
    <p:sldId id="2147468497" r:id="rId8"/>
    <p:sldId id="2147468498" r:id="rId9"/>
    <p:sldId id="214746849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1E521-D568-D885-8F8D-70733839DAFD}" name="Sergio Andres Olaya Moncada" initials="SAOM" userId="S::solaya@sistecredito.com::bf9fa40f-0899-471d-b2b7-5f5ff5a9a879" providerId="AD"/>
  <p188:author id="{6B357B7A-6E8D-2491-FC50-BBABD108AB8D}" name="MARIA ISABEL VELEZ ESTRADA" initials="MIVE" userId="S::MVELEZ@XM.COM.CO::2c4774bf-eae5-4171-a502-89bbb903a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A29"/>
    <a:srgbClr val="440099"/>
    <a:srgbClr val="9BC32F"/>
    <a:srgbClr val="9CC330"/>
    <a:srgbClr val="ACC36D"/>
    <a:srgbClr val="205257"/>
    <a:srgbClr val="001A0C"/>
    <a:srgbClr val="0BA783"/>
    <a:srgbClr val="F5B6CD"/>
    <a:srgbClr val="00C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80" autoAdjust="0"/>
  </p:normalViewPr>
  <p:slideViewPr>
    <p:cSldViewPr snapToGrid="0" snapToObjects="1" showGuides="1">
      <p:cViewPr varScale="1">
        <p:scale>
          <a:sx n="59" d="100"/>
          <a:sy n="59" d="100"/>
        </p:scale>
        <p:origin x="9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4E3E532-C0FE-7945-85C2-200756AFD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6B082F-FFDD-F04E-B2F9-6C97061254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C777-66DB-314F-AD0F-26ECAD90000B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B83BF7-B6B3-DD42-8C09-003E23923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444C3-928E-2848-864D-1E4B020B8D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D708-333D-CB48-92B4-1AF0CEECE7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630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9D285-FBB1-6548-BF9E-9C4FDB6CAEC6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136-FEA4-BC42-91F8-3C658FAFC5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5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AE136-FEA4-BC42-91F8-3C658FAFC5B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21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2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39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4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5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gradFill>
          <a:gsLst>
            <a:gs pos="99000">
              <a:schemeClr val="tx2">
                <a:lumMod val="75000"/>
              </a:schemeClr>
            </a:gs>
            <a:gs pos="3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>
            <a:extLst>
              <a:ext uri="{FF2B5EF4-FFF2-40B4-BE49-F238E27FC236}">
                <a16:creationId xmlns:a16="http://schemas.microsoft.com/office/drawing/2014/main" id="{50182FD5-CEA5-3141-AFBC-6C84104D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83" y="1653048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B3B71620-5555-A940-8190-4A728BD19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6583" y="3604086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E1C48EC-F1C8-634A-B447-E624BC4E7DAB}"/>
              </a:ext>
            </a:extLst>
          </p:cNvPr>
          <p:cNvCxnSpPr>
            <a:cxnSpLocks/>
          </p:cNvCxnSpPr>
          <p:nvPr userDrawn="1"/>
        </p:nvCxnSpPr>
        <p:spPr>
          <a:xfrm flipH="1">
            <a:off x="5336583" y="4703151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6CA8C782-99FB-1B89-E50D-DB7A916EF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91348" y="4251783"/>
            <a:ext cx="2866751" cy="286675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27FFE63-3C8B-A889-DBCD-59ECB0D82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270" y="2564678"/>
            <a:ext cx="3882213" cy="38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2758BD5-B3B0-F14A-9564-3711DCD726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2" y="0"/>
            <a:ext cx="12191997" cy="3429000"/>
          </a:xfrm>
        </p:spPr>
        <p:txBody>
          <a:bodyPr/>
          <a:lstStyle/>
          <a:p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67FCA5A-E767-0A44-8972-556067DF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08" y="3705843"/>
            <a:ext cx="3727599" cy="194330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8F521DCF-F4AA-7D41-877D-472B234E6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707733"/>
            <a:ext cx="3546051" cy="1941414"/>
          </a:xfrm>
        </p:spPr>
        <p:txBody>
          <a:bodyPr anchor="ctr">
            <a:noAutofit/>
          </a:bodyPr>
          <a:lstStyle>
            <a:lvl1pPr marL="342900" indent="-342900">
              <a:buFont typeface="+mj-lt"/>
              <a:buAutoNum type="arabicPeriod"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Font typeface="+mj-lt"/>
              <a:buAutoNum type="arabicPeriod"/>
              <a:defRPr sz="12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Font typeface="+mj-lt"/>
              <a:buAutoNum type="arabicPeriod"/>
              <a:defRPr sz="11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Font typeface="+mj-lt"/>
              <a:buAutoNum type="arabicPeriod"/>
              <a:defRPr sz="11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2FEE393-FF36-25EE-8955-E770868F44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271" y="3934047"/>
            <a:ext cx="2512844" cy="2512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04F08A-ED18-1E5C-2B06-6C2C4559FD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2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343" y="5603103"/>
            <a:ext cx="9144000" cy="1117599"/>
          </a:xfrm>
        </p:spPr>
        <p:txBody>
          <a:bodyPr anchor="t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343" y="5161778"/>
            <a:ext cx="9144000" cy="441325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420E855-19D1-2EC6-C10E-0D5BD2226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68355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F30CC972-975F-00FF-B977-0BEBCC189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4343" y="4979823"/>
            <a:ext cx="1363662" cy="1566708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16BE023F-ADD2-F292-6222-53B36CDFB1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44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4647"/>
            <a:ext cx="9144000" cy="1117599"/>
          </a:xfrm>
        </p:spPr>
        <p:txBody>
          <a:bodyPr anchor="t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8807"/>
            <a:ext cx="9144000" cy="44132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420E855-19D1-2EC6-C10E-0D5BD2226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68355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F30CC972-975F-00FF-B977-0BEBCC189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38" y="4835538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496E5012-7240-D4FE-8536-C9AADD54C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67013D83-3A60-43BC-36DB-674E7FC535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19" y="325261"/>
            <a:ext cx="2043968" cy="248176"/>
          </a:xfrm>
          <a:prstGeom prst="rect">
            <a:avLst/>
          </a:prstGeom>
        </p:spPr>
      </p:pic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603B521-CB92-6952-49FB-D5715F8601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94400" cy="6858000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AA72465-F5CE-2045-5882-268AD2CB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9032"/>
          <a:stretch/>
        </p:blipFill>
        <p:spPr>
          <a:xfrm>
            <a:off x="4802414" y="2847671"/>
            <a:ext cx="4914900" cy="40103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2815773"/>
            <a:ext cx="4572000" cy="1307673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314" y="4200226"/>
            <a:ext cx="4572000" cy="803531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B56B30F3-C2D9-CDC3-9456-F99955EB38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1314" y="1077460"/>
            <a:ext cx="1363662" cy="1444625"/>
          </a:xfrm>
        </p:spPr>
        <p:txBody>
          <a:bodyPr anchor="b"/>
          <a:lstStyle>
            <a:lvl1pPr marL="0" indent="0" algn="l">
              <a:buNone/>
              <a:defRPr sz="44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5BA798FE-69B5-2836-9750-90B20776E49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37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96240"/>
            <a:ext cx="4325257" cy="2204724"/>
          </a:xfrm>
        </p:spPr>
        <p:txBody>
          <a:bodyPr anchor="t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8274"/>
            <a:ext cx="4325257" cy="827966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71F76A07-3D62-7E47-9389-7E30ED133E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018280"/>
            <a:ext cx="1363662" cy="1444625"/>
          </a:xfrm>
        </p:spPr>
        <p:txBody>
          <a:bodyPr anchor="b"/>
          <a:lstStyle>
            <a:lvl1pPr marL="0" indent="0" algn="l">
              <a:buNone/>
              <a:defRPr sz="44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5766643-ABE0-5583-9C2A-313AC3D2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515000" y="3514060"/>
            <a:ext cx="2245051" cy="2948320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859895D6-8795-B231-BC5B-1E4C27F9DD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5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1EDABC10-CAA7-66A1-224B-67036E8593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857" y="5139731"/>
            <a:ext cx="7910286" cy="1251531"/>
          </a:xfrm>
        </p:spPr>
        <p:txBody>
          <a:bodyPr anchor="t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257" y="4311765"/>
            <a:ext cx="7605486" cy="82796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71F76A07-3D62-7E47-9389-7E30ED133E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169" y="0"/>
            <a:ext cx="1363662" cy="1444625"/>
          </a:xfrm>
        </p:spPr>
        <p:txBody>
          <a:bodyPr anchor="b"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78993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02856EE-3406-47FB-CABA-A717FC9806C4}"/>
              </a:ext>
            </a:extLst>
          </p:cNvPr>
          <p:cNvSpPr/>
          <p:nvPr userDrawn="1"/>
        </p:nvSpPr>
        <p:spPr>
          <a:xfrm>
            <a:off x="0" y="4862286"/>
            <a:ext cx="12192000" cy="1995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74615C2-173D-8C17-52E9-E0CEC6AD0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577"/>
          <a:stretch/>
        </p:blipFill>
        <p:spPr>
          <a:xfrm>
            <a:off x="94457" y="5201164"/>
            <a:ext cx="12003087" cy="1656836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E7D890A-78C2-6389-C8DC-3E6EDE5BE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62285"/>
          </a:xfrm>
        </p:spPr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6" y="4953329"/>
            <a:ext cx="7040795" cy="1117599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7" y="6092134"/>
            <a:ext cx="6212114" cy="44132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7054BAD-734A-AF5A-E232-8C0C428B5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5137831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67211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02856EE-3406-47FB-CABA-A717FC9806C4}"/>
              </a:ext>
            </a:extLst>
          </p:cNvPr>
          <p:cNvSpPr/>
          <p:nvPr userDrawn="1"/>
        </p:nvSpPr>
        <p:spPr>
          <a:xfrm>
            <a:off x="0" y="4862286"/>
            <a:ext cx="12192000" cy="1995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5A4032E-E02E-9517-B4F1-23A28A32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577"/>
          <a:stretch/>
        </p:blipFill>
        <p:spPr>
          <a:xfrm>
            <a:off x="94457" y="5201164"/>
            <a:ext cx="12003087" cy="1656836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E7D890A-78C2-6389-C8DC-3E6EDE5BE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62285"/>
          </a:xfrm>
        </p:spPr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6" y="4953329"/>
            <a:ext cx="7040795" cy="1117599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7" y="6092134"/>
            <a:ext cx="6212114" cy="44132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7054BAD-734A-AF5A-E232-8C0C428B5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5137831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0383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02856EE-3406-47FB-CABA-A717FC9806C4}"/>
              </a:ext>
            </a:extLst>
          </p:cNvPr>
          <p:cNvSpPr/>
          <p:nvPr userDrawn="1"/>
        </p:nvSpPr>
        <p:spPr>
          <a:xfrm>
            <a:off x="0" y="4862286"/>
            <a:ext cx="12192000" cy="1995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0A6C940-B837-C37D-BE03-1897563C9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577"/>
          <a:stretch/>
        </p:blipFill>
        <p:spPr>
          <a:xfrm>
            <a:off x="94457" y="5201164"/>
            <a:ext cx="12003087" cy="1656836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E7D890A-78C2-6389-C8DC-3E6EDE5BE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62285"/>
          </a:xfrm>
        </p:spPr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6" y="4953329"/>
            <a:ext cx="7040795" cy="1117599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7" y="6092134"/>
            <a:ext cx="6212114" cy="44132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7054BAD-734A-AF5A-E232-8C0C428B5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5137831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730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02856EE-3406-47FB-CABA-A717FC9806C4}"/>
              </a:ext>
            </a:extLst>
          </p:cNvPr>
          <p:cNvSpPr/>
          <p:nvPr userDrawn="1"/>
        </p:nvSpPr>
        <p:spPr>
          <a:xfrm>
            <a:off x="0" y="4862286"/>
            <a:ext cx="12192000" cy="1995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173627E-63C7-D097-E375-77B2F0A03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577"/>
          <a:stretch/>
        </p:blipFill>
        <p:spPr>
          <a:xfrm>
            <a:off x="94457" y="5201164"/>
            <a:ext cx="12003087" cy="1656836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E7D890A-78C2-6389-C8DC-3E6EDE5BE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62285"/>
          </a:xfrm>
        </p:spPr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6" y="4953329"/>
            <a:ext cx="7040795" cy="1117599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rgbClr val="440099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7" y="6092134"/>
            <a:ext cx="6212114" cy="44132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rgbClr val="4400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7054BAD-734A-AF5A-E232-8C0C428B5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5137831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440099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83164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gradFill flip="none" rotWithShape="1">
          <a:gsLst>
            <a:gs pos="68000">
              <a:schemeClr val="accent1"/>
            </a:gs>
            <a:gs pos="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98115A6A-E2C9-D04B-8CC3-28C95208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9" y="3770638"/>
            <a:ext cx="7883523" cy="103505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E864858-B1C6-E549-917E-78F9AD715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2846" y="4827715"/>
            <a:ext cx="7326309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5164B21-F311-DB4A-83C9-4564F27589A3}"/>
              </a:ext>
            </a:extLst>
          </p:cNvPr>
          <p:cNvCxnSpPr>
            <a:cxnSpLocks/>
          </p:cNvCxnSpPr>
          <p:nvPr userDrawn="1"/>
        </p:nvCxnSpPr>
        <p:spPr>
          <a:xfrm flipH="1">
            <a:off x="2289807" y="3578649"/>
            <a:ext cx="76123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160BAA89-622D-D6CD-CCCB-275C59326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-36794" y="1829532"/>
            <a:ext cx="3882213" cy="388221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D1884E42-E90D-5C27-1E44-01AB78C60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28746" y="190013"/>
            <a:ext cx="3851340" cy="3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02856EE-3406-47FB-CABA-A717FC9806C4}"/>
              </a:ext>
            </a:extLst>
          </p:cNvPr>
          <p:cNvSpPr/>
          <p:nvPr userDrawn="1"/>
        </p:nvSpPr>
        <p:spPr>
          <a:xfrm>
            <a:off x="0" y="4862286"/>
            <a:ext cx="12192000" cy="1995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D7FE6C8-D3EB-6EB1-6F54-5236DD9DB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577"/>
          <a:stretch/>
        </p:blipFill>
        <p:spPr>
          <a:xfrm>
            <a:off x="94457" y="5201164"/>
            <a:ext cx="12003087" cy="1656836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E7D890A-78C2-6389-C8DC-3E6EDE5BE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62285"/>
          </a:xfrm>
        </p:spPr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5AC1B1-E018-6D46-94A2-42BF69B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6" y="4953329"/>
            <a:ext cx="7040795" cy="1117599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>
                <a:solidFill>
                  <a:srgbClr val="440099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62A7AF4-D38B-C640-95FF-14AD623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7" y="6092134"/>
            <a:ext cx="6212114" cy="441325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>
                <a:solidFill>
                  <a:srgbClr val="4400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7054BAD-734A-AF5A-E232-8C0C428B54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913" y="5137831"/>
            <a:ext cx="1363662" cy="1444625"/>
          </a:xfr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440099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75270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63A5A7E-A143-464B-BEB6-9AB83A7F1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974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55D8B6D-81F1-624A-A475-295E8926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8573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30DE5808-1560-05F4-2D01-3E2D16B8E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da a Capítul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63A5A7E-A143-464B-BEB6-9AB83A7F1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05183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55D8B6D-81F1-624A-A475-295E8926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2782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C1376CC1-EAEB-5760-E15E-311586D8A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52AC280C-DF1D-3A45-A3BC-D0F226EF32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825" cy="33147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6DC2287-4B6E-4C44-BC5C-497B5DBD3CCB}"/>
              </a:ext>
            </a:extLst>
          </p:cNvPr>
          <p:cNvSpPr txBox="1"/>
          <p:nvPr userDrawn="1"/>
        </p:nvSpPr>
        <p:spPr>
          <a:xfrm>
            <a:off x="1302086" y="6463319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Lenovo Internal. All rights reserved.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F914E9B-B5B2-7F42-B9A6-C24409BDA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9547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989E4849-D49D-9C44-AE01-B649C6B83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7146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44B918-514C-BF43-A130-AA360EBC5DD0}"/>
              </a:ext>
            </a:extLst>
          </p:cNvPr>
          <p:cNvSpPr txBox="1"/>
          <p:nvPr userDrawn="1"/>
        </p:nvSpPr>
        <p:spPr>
          <a:xfrm>
            <a:off x="3881438" y="171450"/>
            <a:ext cx="442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>
                <a:solidFill>
                  <a:schemeClr val="bg1"/>
                </a:solidFill>
              </a:rPr>
              <a:t>Informe de Gestión 2020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E92D77E-B949-CCE6-6F34-7CA2AB09A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045C2B3-1458-8428-C6CC-9093D7D9C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-3071466" y="-1705742"/>
            <a:ext cx="8507482" cy="8573430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5638E8-D0C4-4249-AAEB-141FF217FC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5175" y="0"/>
            <a:ext cx="5076825" cy="6858000"/>
          </a:xfrm>
        </p:spPr>
        <p:txBody>
          <a:bodyPr/>
          <a:lstStyle/>
          <a:p>
            <a:endParaRPr lang="es-CO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397D73A-E689-5D46-9160-6AEE03E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49" y="1931315"/>
            <a:ext cx="4409851" cy="1874231"/>
          </a:xfrm>
        </p:spPr>
        <p:txBody>
          <a:bodyPr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0EE60F8C-EF8A-F541-AA2B-AFC23A1B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149" y="3847528"/>
            <a:ext cx="4409851" cy="9016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id="{611261F4-CDB2-37DB-9AC0-B4824DE05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1-N">
    <p:bg>
      <p:bgPr>
        <a:gradFill>
          <a:gsLst>
            <a:gs pos="97000">
              <a:schemeClr val="accent6"/>
            </a:gs>
            <a:gs pos="25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941FF60-057D-42A7-13A9-3AC62F3CD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458"/>
          <a:stretch/>
        </p:blipFill>
        <p:spPr>
          <a:xfrm>
            <a:off x="0" y="-59919"/>
            <a:ext cx="8229601" cy="69179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A5927EA-4311-C74D-B70E-B72FAE223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974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3200">
                <a:solidFill>
                  <a:srgbClr val="440099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668A2C-5A21-C948-9637-CA9C4004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8573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4400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11" name="Gráfico 2">
            <a:extLst>
              <a:ext uri="{FF2B5EF4-FFF2-40B4-BE49-F238E27FC236}">
                <a16:creationId xmlns:a16="http://schemas.microsoft.com/office/drawing/2014/main" id="{9658799B-1FC9-A114-62B7-415703B4B6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da a Capítulos 1-N">
    <p:bg>
      <p:bgPr>
        <a:gradFill>
          <a:gsLst>
            <a:gs pos="98000">
              <a:schemeClr val="accent4"/>
            </a:gs>
            <a:gs pos="21000">
              <a:schemeClr val="accent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1CE1B45-BDDA-59C6-7725-61686D795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7607418" y="-1527942"/>
            <a:ext cx="8507482" cy="857343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A5927EA-4311-C74D-B70E-B72FAE223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974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3200">
                <a:solidFill>
                  <a:srgbClr val="440099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668A2C-5A21-C948-9637-CA9C4004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8573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4400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636F317F-C4EC-F8BB-B398-5D0D519B0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3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3-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5411B88-9346-E185-9B2D-D3D0BBD3E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30727"/>
            <a:ext cx="5753100" cy="5797697"/>
          </a:xfrm>
          <a:prstGeom prst="rect">
            <a:avLst/>
          </a:prstGeom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52AC280C-DF1D-3A45-A3BC-D0F226EF32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44450"/>
            <a:ext cx="12188825" cy="3314700"/>
          </a:xfrm>
        </p:spPr>
        <p:txBody>
          <a:bodyPr/>
          <a:lstStyle/>
          <a:p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D498556-A538-344F-AF2F-A2066467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0174"/>
            <a:ext cx="9144000" cy="1117599"/>
          </a:xfr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A1B83A5-BCED-4C4E-A579-0E125FA73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7773"/>
            <a:ext cx="9144000" cy="44132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A98FAB81-58DF-BCE2-A0D7-35AC998C47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a Capítulos 5-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2D9191AC-7866-FB12-7AFD-466133094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458"/>
          <a:stretch/>
        </p:blipFill>
        <p:spPr>
          <a:xfrm>
            <a:off x="1981199" y="-29959"/>
            <a:ext cx="8229601" cy="6917919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5638E8-D0C4-4249-AAEB-141FF217FC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5175" y="0"/>
            <a:ext cx="5076825" cy="6858000"/>
          </a:xfrm>
        </p:spPr>
        <p:txBody>
          <a:bodyPr/>
          <a:lstStyle/>
          <a:p>
            <a:endParaRPr lang="es-CO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1D169FCC-3802-FC41-A74A-79B3FA53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24497"/>
            <a:ext cx="6111875" cy="1874231"/>
          </a:xfrm>
        </p:spPr>
        <p:txBody>
          <a:bodyPr anchor="b">
            <a:noAutofit/>
          </a:bodyPr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F988E31-1791-6F4E-835D-9DE4C268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0710"/>
            <a:ext cx="6111875" cy="9016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839BC3CD-9558-ACA9-0E75-769CE8D6A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5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7AB23D87-9A96-AA41-8E7D-33F9E86D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021"/>
            <a:ext cx="105156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37B6DA0-6D4E-7A47-9400-D3A0F3B3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521"/>
            <a:ext cx="10515600" cy="406082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8F883651-2C6C-42A4-63F4-92665C0D7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6">
    <p:bg>
      <p:bgPr>
        <a:gradFill>
          <a:gsLst>
            <a:gs pos="56000">
              <a:schemeClr val="accent1"/>
            </a:gs>
            <a:gs pos="0">
              <a:schemeClr val="accent1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DC341692-65A6-0272-9623-0E6A0FBE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27" y="1515852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2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98E4529-CB6C-DC6A-C877-7B620EDF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841" y="3369258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929B9BF-6A18-232E-8192-B3F5E74B764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35526" y="4108025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3224D0F9-8B9C-7E6F-36B0-757999F31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815367" y="2564678"/>
            <a:ext cx="3882213" cy="3882213"/>
          </a:xfrm>
          <a:prstGeom prst="rect">
            <a:avLst/>
          </a:prstGeom>
        </p:spPr>
      </p:pic>
      <p:pic>
        <p:nvPicPr>
          <p:cNvPr id="7" name="Gráfico 3">
            <a:extLst>
              <a:ext uri="{FF2B5EF4-FFF2-40B4-BE49-F238E27FC236}">
                <a16:creationId xmlns:a16="http://schemas.microsoft.com/office/drawing/2014/main" id="{523383D1-FDAC-91D2-2595-975250E59F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01049" y="3580140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3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23157-092B-FC4F-8F46-4583F63E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175"/>
            <a:ext cx="1051560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116AA8-8D61-2742-8CCF-8EFCAC3D1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7675"/>
            <a:ext cx="5181600" cy="4003670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C1A6AC-0BB0-5547-8373-497F74E4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27675"/>
            <a:ext cx="5181600" cy="4003670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id="{CACFE028-FFC9-1879-8937-F1C0CF952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5435059C-9E9F-72A1-A178-6F86F38936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75" y="483300"/>
            <a:ext cx="11704250" cy="58914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95"/>
            <a:ext cx="10515600" cy="132556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id="{DA199ECA-C6C5-C003-9B5C-5C2ED5073D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2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56FEDB36-2602-A9BB-7AE2-D71B59820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75" y="483300"/>
            <a:ext cx="11704250" cy="58914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6F33774-D698-4749-A777-28840F198C12}"/>
              </a:ext>
            </a:extLst>
          </p:cNvPr>
          <p:cNvSpPr/>
          <p:nvPr userDrawn="1"/>
        </p:nvSpPr>
        <p:spPr>
          <a:xfrm>
            <a:off x="0" y="0"/>
            <a:ext cx="12192000" cy="29221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95"/>
            <a:ext cx="10515600" cy="1325563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id="{AD6FE819-9831-1C61-C6B3-E20314C197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5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56FEDB36-2602-A9BB-7AE2-D71B59820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75" y="483300"/>
            <a:ext cx="11704250" cy="58914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6F33774-D698-4749-A777-28840F198C12}"/>
              </a:ext>
            </a:extLst>
          </p:cNvPr>
          <p:cNvSpPr/>
          <p:nvPr userDrawn="1"/>
        </p:nvSpPr>
        <p:spPr>
          <a:xfrm>
            <a:off x="0" y="0"/>
            <a:ext cx="12192000" cy="2922104"/>
          </a:xfrm>
          <a:prstGeom prst="rect">
            <a:avLst/>
          </a:prstGeom>
          <a:gradFill>
            <a:gsLst>
              <a:gs pos="98000">
                <a:schemeClr val="accent6">
                  <a:lumMod val="60000"/>
                  <a:lumOff val="40000"/>
                </a:schemeClr>
              </a:gs>
              <a:gs pos="53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95"/>
            <a:ext cx="10515600" cy="1325563"/>
          </a:xfrm>
        </p:spPr>
        <p:txBody>
          <a:bodyPr/>
          <a:lstStyle>
            <a:lvl1pPr algn="ctr">
              <a:defRPr sz="3200">
                <a:solidFill>
                  <a:srgbClr val="440099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E37D01BB-F8FD-9837-812F-685474579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840" y="2424981"/>
            <a:ext cx="3759200" cy="3759200"/>
          </a:xfrm>
          <a:prstGeom prst="roundRect">
            <a:avLst>
              <a:gd name="adj" fmla="val 64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8" name="Marcador de posición de imagen 6">
            <a:extLst>
              <a:ext uri="{FF2B5EF4-FFF2-40B4-BE49-F238E27FC236}">
                <a16:creationId xmlns:a16="http://schemas.microsoft.com/office/drawing/2014/main" id="{49355110-5322-47E7-00CD-687E77ACFE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9882" y="2424981"/>
            <a:ext cx="3759200" cy="3759200"/>
          </a:xfrm>
          <a:prstGeom prst="roundRect">
            <a:avLst>
              <a:gd name="adj" fmla="val 64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9D7D80B7-AE3B-3DBE-D4D5-AE4939A34E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925" y="2424981"/>
            <a:ext cx="3759200" cy="3759200"/>
          </a:xfrm>
          <a:prstGeom prst="roundRect">
            <a:avLst>
              <a:gd name="adj" fmla="val 64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pic>
        <p:nvPicPr>
          <p:cNvPr id="10" name="Gráfico 2">
            <a:extLst>
              <a:ext uri="{FF2B5EF4-FFF2-40B4-BE49-F238E27FC236}">
                <a16:creationId xmlns:a16="http://schemas.microsoft.com/office/drawing/2014/main" id="{85AA3434-2676-2CD3-D0B3-22166B24A5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F33774-D698-4749-A777-28840F198C12}"/>
              </a:ext>
            </a:extLst>
          </p:cNvPr>
          <p:cNvSpPr/>
          <p:nvPr userDrawn="1"/>
        </p:nvSpPr>
        <p:spPr>
          <a:xfrm>
            <a:off x="4500563" y="0"/>
            <a:ext cx="76914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322" y="2031241"/>
            <a:ext cx="4058478" cy="2795518"/>
          </a:xfrm>
        </p:spPr>
        <p:txBody>
          <a:bodyPr anchor="ctr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D34D3ADB-A2C0-4E4B-A0C4-9731ABD63C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1988" y="934139"/>
            <a:ext cx="5834611" cy="4989721"/>
          </a:xfrm>
          <a:prstGeom prst="roundRect">
            <a:avLst>
              <a:gd name="adj" fmla="val 167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pic>
        <p:nvPicPr>
          <p:cNvPr id="30" name="Gráfico 2">
            <a:extLst>
              <a:ext uri="{FF2B5EF4-FFF2-40B4-BE49-F238E27FC236}">
                <a16:creationId xmlns:a16="http://schemas.microsoft.com/office/drawing/2014/main" id="{AC019E63-2145-C065-7610-1DAA3BC97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8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F33774-D698-4749-A777-28840F198C12}"/>
              </a:ext>
            </a:extLst>
          </p:cNvPr>
          <p:cNvSpPr/>
          <p:nvPr userDrawn="1"/>
        </p:nvSpPr>
        <p:spPr>
          <a:xfrm>
            <a:off x="7295322" y="0"/>
            <a:ext cx="4896678" cy="6858000"/>
          </a:xfrm>
          <a:prstGeom prst="rect">
            <a:avLst/>
          </a:prstGeom>
          <a:gradFill flip="none" rotWithShape="1">
            <a:gsLst>
              <a:gs pos="97000">
                <a:schemeClr val="tx2">
                  <a:lumMod val="75000"/>
                </a:schemeClr>
              </a:gs>
              <a:gs pos="14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739" y="1434893"/>
            <a:ext cx="4058478" cy="2795518"/>
          </a:xfrm>
        </p:spPr>
        <p:txBody>
          <a:bodyPr anchor="b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6" name="Marcador de posición de imagen 5">
            <a:extLst>
              <a:ext uri="{FF2B5EF4-FFF2-40B4-BE49-F238E27FC236}">
                <a16:creationId xmlns:a16="http://schemas.microsoft.com/office/drawing/2014/main" id="{A3F8DC8B-292F-394A-BAD1-3BA250058D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1988" y="934139"/>
            <a:ext cx="6348962" cy="4989721"/>
          </a:xfrm>
          <a:prstGeom prst="roundRect">
            <a:avLst>
              <a:gd name="adj" fmla="val 167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100946D1-A2BA-2943-843A-EBA95CAF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6739" y="4237038"/>
            <a:ext cx="4114974" cy="14954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CO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DF03325E-9244-BD55-A13F-DB0C0930B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7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F33774-D698-4749-A777-28840F198C12}"/>
              </a:ext>
            </a:extLst>
          </p:cNvPr>
          <p:cNvSpPr/>
          <p:nvPr userDrawn="1"/>
        </p:nvSpPr>
        <p:spPr>
          <a:xfrm>
            <a:off x="8088454" y="0"/>
            <a:ext cx="41035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2031241"/>
            <a:ext cx="4058478" cy="2795518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07005712-0FF1-FB4E-96E2-F36041BC86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3844" y="671513"/>
            <a:ext cx="4781922" cy="5500687"/>
          </a:xfrm>
          <a:prstGeom prst="roundRect">
            <a:avLst>
              <a:gd name="adj" fmla="val 167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262D256A-1E18-C0BA-12AF-E508DD41BB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68416"/>
            <a:ext cx="1563688" cy="936625"/>
          </a:xfrm>
        </p:spPr>
        <p:txBody>
          <a:bodyPr>
            <a:noAutofit/>
          </a:bodyPr>
          <a:lstStyle>
            <a:lvl1pPr marL="0" indent="0">
              <a:buNone/>
              <a:defRPr sz="66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5pPr>
              <a:defRPr sz="6600">
                <a:latin typeface="Avenir Next" panose="020B0503020202020204" pitchFamily="34" charset="0"/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A1C30096-B455-C1E3-160F-9CE9AB483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8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A903722E-8BF4-37FC-86F9-4241E6EE7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944" y="4800562"/>
            <a:ext cx="2263589" cy="825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B0F5AFF6-86A9-EFC6-A53B-4E0DB21BA1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70906" y="4800562"/>
            <a:ext cx="2263589" cy="825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136C16D-D678-C3C0-0150-B95BE54559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3805" y="4800562"/>
            <a:ext cx="2263589" cy="825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9E1A803-1F24-ED59-E02B-82302884CE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116" y="1906443"/>
            <a:ext cx="1983244" cy="1983244"/>
          </a:xfrm>
          <a:prstGeom prst="ellipse">
            <a:avLst/>
          </a:prstGeom>
          <a:ln w="12700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7972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en el icono para agregar una imagen</a:t>
            </a:r>
            <a:endParaRPr lang="es-ES_tradnl"/>
          </a:p>
        </p:txBody>
      </p:sp>
      <p:sp>
        <p:nvSpPr>
          <p:cNvPr id="16" name="Marcador de posición de imagen 14">
            <a:extLst>
              <a:ext uri="{FF2B5EF4-FFF2-40B4-BE49-F238E27FC236}">
                <a16:creationId xmlns:a16="http://schemas.microsoft.com/office/drawing/2014/main" id="{2C17AAD7-948A-7542-9EDD-4AF065E8DE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1078" y="1906443"/>
            <a:ext cx="1983244" cy="1983244"/>
          </a:xfrm>
          <a:prstGeom prst="ellipse">
            <a:avLst/>
          </a:prstGeom>
          <a:ln w="12700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7972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en el icono para agregar una imagen</a:t>
            </a:r>
            <a:endParaRPr lang="es-ES_tradnl"/>
          </a:p>
        </p:txBody>
      </p:sp>
      <p:sp>
        <p:nvSpPr>
          <p:cNvPr id="17" name="Marcador de posición de imagen 14">
            <a:extLst>
              <a:ext uri="{FF2B5EF4-FFF2-40B4-BE49-F238E27FC236}">
                <a16:creationId xmlns:a16="http://schemas.microsoft.com/office/drawing/2014/main" id="{4D1DBB25-7B3B-BE63-80EF-560F5FE822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33977" y="1906443"/>
            <a:ext cx="1983244" cy="1983244"/>
          </a:xfrm>
          <a:prstGeom prst="ellipse">
            <a:avLst/>
          </a:prstGeom>
          <a:ln w="12700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7972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en el icono para agregar una imagen</a:t>
            </a:r>
            <a:endParaRPr lang="es-ES_tradnl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1C2797F1-5E4F-7A2B-BEE9-DCD41BD636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1945" y="3964044"/>
            <a:ext cx="2263775" cy="835868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2pPr>
            <a:lvl3pPr marL="9144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3pPr>
            <a:lvl4pPr marL="13716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4pPr>
            <a:lvl5pPr marL="18288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36" name="Marcador de texto 20">
            <a:extLst>
              <a:ext uri="{FF2B5EF4-FFF2-40B4-BE49-F238E27FC236}">
                <a16:creationId xmlns:a16="http://schemas.microsoft.com/office/drawing/2014/main" id="{1B4C759F-6CB4-A6BA-9C11-25C1DD8448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75782" y="3964044"/>
            <a:ext cx="2263775" cy="835868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2pPr>
            <a:lvl3pPr marL="9144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3pPr>
            <a:lvl4pPr marL="13716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4pPr>
            <a:lvl5pPr marL="18288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37" name="Marcador de texto 20">
            <a:extLst>
              <a:ext uri="{FF2B5EF4-FFF2-40B4-BE49-F238E27FC236}">
                <a16:creationId xmlns:a16="http://schemas.microsoft.com/office/drawing/2014/main" id="{4CBCE0EE-7F45-68F7-DAA9-4EEEBC9C55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78252" y="3964044"/>
            <a:ext cx="2263775" cy="835868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2pPr>
            <a:lvl3pPr marL="9144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3pPr>
            <a:lvl4pPr marL="13716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4pPr>
            <a:lvl5pPr marL="18288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38" name="Marcador de texto 12">
            <a:extLst>
              <a:ext uri="{FF2B5EF4-FFF2-40B4-BE49-F238E27FC236}">
                <a16:creationId xmlns:a16="http://schemas.microsoft.com/office/drawing/2014/main" id="{A8B08F27-2E58-A823-A7E9-A9FED13C9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68416"/>
            <a:ext cx="1563688" cy="936625"/>
          </a:xfrm>
        </p:spPr>
        <p:txBody>
          <a:bodyPr>
            <a:noAutofit/>
          </a:bodyPr>
          <a:lstStyle>
            <a:lvl1pPr marL="0" indent="0">
              <a:buNone/>
              <a:defRPr sz="66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5pPr>
              <a:defRPr sz="6600">
                <a:latin typeface="Avenir Next" panose="020B0503020202020204" pitchFamily="34" charset="0"/>
              </a:defRPr>
            </a:lvl5pPr>
          </a:lstStyle>
          <a:p>
            <a:pPr lvl="0"/>
            <a:r>
              <a:rPr lang="es-MX" dirty="0"/>
              <a:t>00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5619B28-F03D-3AB8-C196-B6D0D20567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2257" y="4800562"/>
            <a:ext cx="2263589" cy="825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osición de imagen 14">
            <a:extLst>
              <a:ext uri="{FF2B5EF4-FFF2-40B4-BE49-F238E27FC236}">
                <a16:creationId xmlns:a16="http://schemas.microsoft.com/office/drawing/2014/main" id="{A3281B46-7A6E-6F45-6F9F-C5299AF0EA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2429" y="1906443"/>
            <a:ext cx="1983244" cy="1983244"/>
          </a:xfrm>
          <a:prstGeom prst="ellipse">
            <a:avLst/>
          </a:prstGeom>
          <a:ln w="12700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7972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en el icono para agregar una imagen</a:t>
            </a:r>
            <a:endParaRPr lang="es-ES_tradnl"/>
          </a:p>
        </p:txBody>
      </p:sp>
      <p:sp>
        <p:nvSpPr>
          <p:cNvPr id="5" name="Marcador de texto 20">
            <a:extLst>
              <a:ext uri="{FF2B5EF4-FFF2-40B4-BE49-F238E27FC236}">
                <a16:creationId xmlns:a16="http://schemas.microsoft.com/office/drawing/2014/main" id="{8C40C2AA-30E7-303B-A74B-D1603A84EE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6704" y="3964044"/>
            <a:ext cx="2263775" cy="835868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2pPr>
            <a:lvl3pPr marL="9144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3pPr>
            <a:lvl4pPr marL="13716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4pPr>
            <a:lvl5pPr marL="1828800" indent="0" algn="ctr">
              <a:buNone/>
              <a:defRPr sz="18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id="{A3B15A3D-70E1-CE0D-5DE2-0EFF1F07E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E06C498-15C7-C544-ACB1-B98F3A6838FF}"/>
              </a:ext>
            </a:extLst>
          </p:cNvPr>
          <p:cNvSpPr/>
          <p:nvPr userDrawn="1"/>
        </p:nvSpPr>
        <p:spPr>
          <a:xfrm flipH="1">
            <a:off x="-2" y="0"/>
            <a:ext cx="8070575" cy="6858000"/>
          </a:xfrm>
          <a:prstGeom prst="rect">
            <a:avLst/>
          </a:prstGeom>
          <a:gradFill>
            <a:gsLst>
              <a:gs pos="98000">
                <a:schemeClr val="tx2">
                  <a:lumMod val="50000"/>
                </a:schemeClr>
              </a:gs>
              <a:gs pos="19000">
                <a:schemeClr val="tx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442210"/>
            <a:ext cx="4058478" cy="2795518"/>
          </a:xfrm>
        </p:spPr>
        <p:txBody>
          <a:bodyPr anchor="b"/>
          <a:lstStyle>
            <a:lvl1pPr algn="r">
              <a:defRPr sz="32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9C972AB3-2310-9544-AECE-B91761A82E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3843" y="1219200"/>
            <a:ext cx="6912045" cy="5067300"/>
          </a:xfrm>
          <a:prstGeom prst="roundRect">
            <a:avLst>
              <a:gd name="adj" fmla="val 167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50215E9F-BB49-644C-99D4-5909B9F771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9700" y="4237038"/>
            <a:ext cx="4058478" cy="1495425"/>
          </a:xfrm>
        </p:spPr>
        <p:txBody>
          <a:bodyPr/>
          <a:lstStyle>
            <a:lvl1pPr marL="0" indent="0" algn="r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CO" dirty="0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A785B848-EBB8-13E0-90B7-F40A09C7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7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2BA9C31-5B41-E14C-B44E-8132946548C9}"/>
              </a:ext>
            </a:extLst>
          </p:cNvPr>
          <p:cNvSpPr/>
          <p:nvPr userDrawn="1"/>
        </p:nvSpPr>
        <p:spPr>
          <a:xfrm flipH="1">
            <a:off x="0" y="0"/>
            <a:ext cx="5134710" cy="6858000"/>
          </a:xfrm>
          <a:prstGeom prst="rect">
            <a:avLst/>
          </a:prstGeom>
          <a:gradFill flip="none" rotWithShape="1">
            <a:gsLst>
              <a:gs pos="98000">
                <a:schemeClr val="tx2">
                  <a:lumMod val="50000"/>
                </a:schemeClr>
              </a:gs>
              <a:gs pos="2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4" y="1442210"/>
            <a:ext cx="4114799" cy="2795518"/>
          </a:xfrm>
        </p:spPr>
        <p:txBody>
          <a:bodyPr anchor="b"/>
          <a:lstStyle>
            <a:lvl1pPr algn="r">
              <a:defRPr sz="32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42E9AF9E-34E5-D548-8143-08C16928B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114" y="4237038"/>
            <a:ext cx="4114974" cy="1495425"/>
          </a:xfrm>
        </p:spPr>
        <p:txBody>
          <a:bodyPr/>
          <a:lstStyle>
            <a:lvl1pPr marL="0" indent="0" algn="r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CO" dirty="0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2E628FCE-5169-BF70-DE04-F0A6C8E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9B591C-1315-81DA-9B65-B280907CF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91F180A-0C84-BDE9-13A2-7C284DE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929" y="1886530"/>
            <a:ext cx="4434646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2DB71C3-D509-37CC-8DEA-E99BCC24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7929" y="3739937"/>
            <a:ext cx="4232274" cy="736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ADE7F94-3EC0-F362-8568-DB5E6D7C20F1}"/>
              </a:ext>
            </a:extLst>
          </p:cNvPr>
          <p:cNvCxnSpPr>
            <a:cxnSpLocks/>
          </p:cNvCxnSpPr>
          <p:nvPr userDrawn="1"/>
        </p:nvCxnSpPr>
        <p:spPr>
          <a:xfrm flipH="1">
            <a:off x="7277929" y="4478703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DD9D8013-E160-1CDD-18D5-090AE04C60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46044" y="40079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Men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8E1D10F-97A8-A149-AC0B-23E17DC47219}"/>
              </a:ext>
            </a:extLst>
          </p:cNvPr>
          <p:cNvSpPr/>
          <p:nvPr userDrawn="1"/>
        </p:nvSpPr>
        <p:spPr>
          <a:xfrm flipH="1">
            <a:off x="0" y="0"/>
            <a:ext cx="513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36A07-2881-4B48-A259-32E10AC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4" y="1442210"/>
            <a:ext cx="4114799" cy="2795518"/>
          </a:xfrm>
        </p:spPr>
        <p:txBody>
          <a:bodyPr anchor="b"/>
          <a:lstStyle>
            <a:lvl1pPr algn="r">
              <a:defRPr sz="32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E1453CF-EF1E-1949-AC3D-C918E6C090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114" y="4237038"/>
            <a:ext cx="4114974" cy="1495425"/>
          </a:xfrm>
        </p:spPr>
        <p:txBody>
          <a:bodyPr/>
          <a:lstStyle>
            <a:lvl1pPr marL="0" indent="0" algn="r">
              <a:buNone/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CO" dirty="0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11D62D62-BA0F-5834-1A3A-6B194B464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6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69A06EBE-E498-BB7B-3776-F31F0CDB5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873205" y="4572403"/>
            <a:ext cx="2009220" cy="2009220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5FAA0BAC-8BB8-C8F5-4F18-9D5718FE4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0D9EC7-CF64-2A7A-68E0-6EC1487B8D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9575" y="241300"/>
            <a:ext cx="1819028" cy="20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8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EF09F1E-77D1-BD81-C05D-3CB8C1A41B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0839" y="324652"/>
            <a:ext cx="1562021" cy="1562021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C187B3FA-7C68-5BFB-6CD8-EFE049595D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4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9E8784F-1D33-AE02-D33F-6CE956034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357"/>
          <a:stretch/>
        </p:blipFill>
        <p:spPr>
          <a:xfrm>
            <a:off x="2300177" y="0"/>
            <a:ext cx="8034670" cy="6858000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9AF74AFC-6B75-522F-C02C-0A74E51FC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54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9E8784F-1D33-AE02-D33F-6CE956034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9634" b="27357"/>
          <a:stretch/>
        </p:blipFill>
        <p:spPr>
          <a:xfrm>
            <a:off x="4931390" y="0"/>
            <a:ext cx="7260610" cy="6858000"/>
          </a:xfrm>
          <a:prstGeom prst="rect">
            <a:avLst/>
          </a:prstGeom>
        </p:spPr>
      </p:pic>
      <p:pic>
        <p:nvPicPr>
          <p:cNvPr id="4" name="Gráfico 2">
            <a:extLst>
              <a:ext uri="{FF2B5EF4-FFF2-40B4-BE49-F238E27FC236}">
                <a16:creationId xmlns:a16="http://schemas.microsoft.com/office/drawing/2014/main" id="{5EE32A61-EDD5-E9EA-32D1-28FCB34BD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5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0">
            <a:extLst>
              <a:ext uri="{FF2B5EF4-FFF2-40B4-BE49-F238E27FC236}">
                <a16:creationId xmlns:a16="http://schemas.microsoft.com/office/drawing/2014/main" id="{61987802-9370-55DE-13FE-15F934F76E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3769" y="3429000"/>
            <a:ext cx="6604462" cy="1840581"/>
          </a:xfrm>
        </p:spPr>
        <p:txBody>
          <a:bodyPr anchor="t"/>
          <a:lstStyle>
            <a:lvl1pPr marL="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FA110D2C-5FE2-8BA1-1480-3231C335E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1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0228B90-9433-A1D4-03B2-B33A85E6981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0280"/>
            <a:ext cx="0" cy="237744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E8F28AC1-5A40-AD09-2BA1-F68AA67CE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8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56FE7681-5022-0952-CF09-E869CA514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s-CO"/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EBC72AC0-EF02-FF4D-B9AF-3710FD2F6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0918C0-57B7-400E-ED29-D75C6974E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6131" y="1231900"/>
            <a:ext cx="3735387" cy="5626100"/>
          </a:xfrm>
          <a:prstGeom prst="round2SameRect">
            <a:avLst>
              <a:gd name="adj1" fmla="val 8507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1FB5D696-BC8F-1BFA-D3F9-3FAA717E85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28307" y="1231900"/>
            <a:ext cx="3735387" cy="5626100"/>
          </a:xfrm>
          <a:prstGeom prst="round2SameRect">
            <a:avLst>
              <a:gd name="adj1" fmla="val 8507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A9175BD8-5EC9-E140-8AAE-58DAC04B4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0482" y="1231900"/>
            <a:ext cx="3735387" cy="5626100"/>
          </a:xfrm>
          <a:prstGeom prst="round2SameRect">
            <a:avLst>
              <a:gd name="adj1" fmla="val 8507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CO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9DA4DC7E-B5AD-A8F4-4BDB-576EF1854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1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C09D3E1-7DED-734A-AFEF-5184492E9593}"/>
              </a:ext>
            </a:extLst>
          </p:cNvPr>
          <p:cNvSpPr/>
          <p:nvPr userDrawn="1"/>
        </p:nvSpPr>
        <p:spPr>
          <a:xfrm>
            <a:off x="0" y="0"/>
            <a:ext cx="12192000" cy="3273287"/>
          </a:xfrm>
          <a:prstGeom prst="rect">
            <a:avLst/>
          </a:prstGeom>
          <a:gradFill flip="none" rotWithShape="1">
            <a:gsLst>
              <a:gs pos="98000">
                <a:schemeClr val="tx2">
                  <a:lumMod val="75000"/>
                </a:schemeClr>
              </a:gs>
              <a:gs pos="85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A3E393AE-09B3-756B-C07D-EA64DB3C73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855047-4D33-B022-03AA-D4303B8FD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91F180A-0C84-BDE9-13A2-7C284DE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82" y="1886530"/>
            <a:ext cx="4434646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2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2DB71C3-D509-37CC-8DEA-E99BCC24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2482" y="3739937"/>
            <a:ext cx="4232274" cy="736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ADE7F94-3EC0-F362-8568-DB5E6D7C20F1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2482" y="4478703"/>
            <a:ext cx="377658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EA8C044F-4CE5-55BC-4FCE-9C947BCD0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6797" y="40079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8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co">
    <p:bg>
      <p:bgPr>
        <a:gradFill>
          <a:gsLst>
            <a:gs pos="98000">
              <a:schemeClr val="tx2">
                <a:lumMod val="50000"/>
              </a:schemeClr>
            </a:gs>
            <a:gs pos="22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DB2AEC7-805D-5BBE-2A2D-E31D96070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9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CA32851-6108-799E-CECB-B92CFB3AD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6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BF58DA4C-F6C7-42EF-87A8-85BDCD4D6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9953B41C-D3B7-4959-B9AA-BEDE5A0C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188"/>
            <a:ext cx="5346700" cy="2339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78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B1777ED-C51C-427A-B791-1A9D247A7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422F5951-4D5F-49DD-96D9-915237F87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721" y="1586805"/>
            <a:ext cx="82630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4598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1D58583-FAEC-4338-8F45-A107CF14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8">
            <a:extLst>
              <a:ext uri="{FF2B5EF4-FFF2-40B4-BE49-F238E27FC236}">
                <a16:creationId xmlns:a16="http://schemas.microsoft.com/office/drawing/2014/main" id="{F33A6692-9DC1-45C9-A6B9-0F50B1E8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188"/>
            <a:ext cx="5346700" cy="2339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850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7F30803B-1EA4-48A6-BCBB-6253BC364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6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4CC3B24C-8816-490E-88F8-9CBBFA2D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C4D2-98BD-3848-9240-EC24671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8E8FFA-AA3E-4749-94A2-1B71029E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2F8E49-B1A0-1345-8D19-A6EEF292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B7BFAA-E018-3E4A-B5EC-F7A28F6F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0247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04AA77-9ABC-A84F-A587-F1EF16CD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2B09B5-7A72-FB45-8F37-63745247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EAEC8F-620F-E448-A74D-AEC29E44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0249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F485F-7C66-A14F-BE27-D3D1AD94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D2D4E-8D8E-A74C-9085-FBCDCAD2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8672B-C3D2-9247-8CA4-B9B4CFC9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5819C-AFB6-F74D-8E47-1BAB5FDD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C9C5C-3895-5C46-BAE1-01F79885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2797C-6525-4849-BEEB-98EBA5D2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64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F380F5-0EB0-9F85-8317-7DE83789A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AE92445-2D32-7F94-2EB6-C3ED61D6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13" y="2164115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8B12670-65AF-0467-BD34-2490BAB34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627" y="4017521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8AFF5E4-AB1B-2714-EDFA-1A9F0F22B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533312" y="475628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3">
            <a:extLst>
              <a:ext uri="{FF2B5EF4-FFF2-40B4-BE49-F238E27FC236}">
                <a16:creationId xmlns:a16="http://schemas.microsoft.com/office/drawing/2014/main" id="{40129E06-77DF-F46A-CB0C-D8C96896C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42746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1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10563-417F-FC46-BCEE-46CBFD9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85A3C0-13CE-3043-A29C-089F3DECE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6A7F1-DB92-BB43-AFD9-FCF5C9B5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3FF0DF-BEB2-C64A-BD5B-BB139FFE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9C4AB4-6579-3B4C-A814-2D73F22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D0257-0953-5C4E-9C76-F837DE1B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440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75B6-BC6C-4648-B073-B50588F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60C78-2F81-3F4E-8F56-83AC0148B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6503B-44D1-F442-965E-A01D5DD9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318A3-3404-FE4A-AE9B-E98D1E2E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47B3C0-4D25-E341-ABD6-AA664D3A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892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B25DB4-0558-3B48-A000-E16674B92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A0E097-A790-AD41-99ED-F167A5BE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EBA45-EE9A-5B4E-8DEC-3885CD6C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1EE03-866A-814C-B4C1-BE1D934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95346-17DD-A14B-87BE-4D3A4C05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966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38E2-3800-D242-8BE4-CBD46CB080C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54182" y="163967"/>
            <a:ext cx="7950547" cy="10833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9710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350906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412216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>
              <a:cs typeface="Calibri"/>
            </a:endParaRPr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BD9100B-6DF0-F94E-8718-9A10D7C1359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110610" y="3494190"/>
            <a:ext cx="1370964" cy="3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86D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0EBB1D-1890-4638-A57D-64BF84DA2347}"/>
              </a:ext>
            </a:extLst>
          </p:cNvPr>
          <p:cNvSpPr/>
          <p:nvPr userDrawn="1"/>
        </p:nvSpPr>
        <p:spPr>
          <a:xfrm>
            <a:off x="0" y="0"/>
            <a:ext cx="4613244" cy="6557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0" y="532174"/>
            <a:ext cx="9323070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err="1"/>
              <a:t>Escriba</a:t>
            </a:r>
            <a:r>
              <a:rPr lang="en-US"/>
              <a:t> </a:t>
            </a:r>
            <a:r>
              <a:rPr lang="en-US" err="1"/>
              <a:t>aquí</a:t>
            </a:r>
            <a:r>
              <a:rPr lang="en-US"/>
              <a:t> el </a:t>
            </a:r>
            <a:r>
              <a:rPr lang="en-US" err="1"/>
              <a:t>título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2449" y="1163117"/>
            <a:ext cx="9323069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err="1"/>
              <a:t>Escriba</a:t>
            </a:r>
            <a:r>
              <a:rPr lang="en-US"/>
              <a:t> </a:t>
            </a:r>
            <a:r>
              <a:rPr lang="en-US" err="1"/>
              <a:t>aquí</a:t>
            </a:r>
            <a:r>
              <a:rPr lang="en-US"/>
              <a:t> el </a:t>
            </a:r>
            <a:r>
              <a:rPr lang="en-US" err="1"/>
              <a:t>subtítulo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2138760"/>
            <a:ext cx="10590168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err="1"/>
              <a:t>Cuerpo</a:t>
            </a:r>
            <a:r>
              <a:rPr lang="en-US"/>
              <a:t> de </a:t>
            </a:r>
            <a:r>
              <a:rPr lang="en-US" err="1"/>
              <a:t>texto</a:t>
            </a:r>
            <a:r>
              <a:rPr lang="en-US"/>
              <a:t>. </a:t>
            </a:r>
            <a:r>
              <a:rPr lang="it-IT" sz="1600" err="1"/>
              <a:t>Lorem</a:t>
            </a:r>
            <a:r>
              <a:rPr lang="it-IT" sz="1600"/>
              <a:t> </a:t>
            </a:r>
            <a:r>
              <a:rPr lang="it-IT" sz="1600" err="1"/>
              <a:t>ipsum</a:t>
            </a:r>
            <a:r>
              <a:rPr lang="it-IT" sz="1600"/>
              <a:t> </a:t>
            </a:r>
            <a:r>
              <a:rPr lang="it-IT" sz="1600" err="1"/>
              <a:t>dolor</a:t>
            </a:r>
            <a:r>
              <a:rPr lang="it-IT" sz="1600"/>
              <a:t> </a:t>
            </a:r>
            <a:r>
              <a:rPr lang="it-IT" sz="1600" err="1"/>
              <a:t>sit</a:t>
            </a:r>
            <a:r>
              <a:rPr lang="it-IT" sz="1600"/>
              <a:t> </a:t>
            </a:r>
            <a:r>
              <a:rPr lang="it-IT" sz="1600" err="1"/>
              <a:t>amet</a:t>
            </a:r>
            <a:r>
              <a:rPr lang="it-IT" sz="1600"/>
              <a:t>, </a:t>
            </a:r>
            <a:r>
              <a:rPr lang="it-IT" sz="1600" err="1"/>
              <a:t>consectetur</a:t>
            </a:r>
            <a:r>
              <a:rPr lang="it-IT" sz="1600"/>
              <a:t> </a:t>
            </a:r>
            <a:r>
              <a:rPr lang="it-IT" sz="1600" err="1"/>
              <a:t>adipiscing</a:t>
            </a:r>
            <a:r>
              <a:rPr lang="it-IT" sz="1600"/>
              <a:t> </a:t>
            </a:r>
            <a:r>
              <a:rPr lang="it-IT" sz="1600" err="1"/>
              <a:t>elit</a:t>
            </a:r>
            <a:r>
              <a:rPr lang="it-IT" sz="1600"/>
              <a:t>. </a:t>
            </a:r>
            <a:r>
              <a:rPr lang="it-IT" sz="1600" err="1"/>
              <a:t>Praesent</a:t>
            </a:r>
            <a:r>
              <a:rPr lang="it-IT" sz="1600"/>
              <a:t> </a:t>
            </a:r>
            <a:r>
              <a:rPr lang="it-IT" sz="1600" err="1"/>
              <a:t>eget</a:t>
            </a:r>
            <a:r>
              <a:rPr lang="it-IT" sz="1600"/>
              <a:t> </a:t>
            </a:r>
            <a:r>
              <a:rPr lang="it-IT" sz="1600" err="1"/>
              <a:t>pellentesque</a:t>
            </a:r>
            <a:r>
              <a:rPr lang="it-IT" sz="1600"/>
              <a:t> </a:t>
            </a:r>
            <a:r>
              <a:rPr lang="it-IT" sz="1600" err="1"/>
              <a:t>lacus</a:t>
            </a:r>
            <a:r>
              <a:rPr lang="it-IT" sz="1600"/>
              <a:t>. </a:t>
            </a:r>
            <a:r>
              <a:rPr lang="it-IT" sz="1600" err="1"/>
              <a:t>Aliquam</a:t>
            </a:r>
            <a:r>
              <a:rPr lang="it-IT" sz="1600"/>
              <a:t> </a:t>
            </a:r>
            <a:r>
              <a:rPr lang="it-IT" sz="1600" err="1"/>
              <a:t>erat</a:t>
            </a:r>
            <a:r>
              <a:rPr lang="it-IT" sz="1600"/>
              <a:t> </a:t>
            </a:r>
            <a:r>
              <a:rPr lang="it-IT" sz="1600" err="1"/>
              <a:t>volutpat</a:t>
            </a:r>
            <a:r>
              <a:rPr lang="it-IT" sz="1600"/>
              <a:t>. </a:t>
            </a:r>
            <a:r>
              <a:rPr lang="it-IT" sz="1600" err="1"/>
              <a:t>Aliquam</a:t>
            </a:r>
            <a:r>
              <a:rPr lang="it-IT" sz="1600"/>
              <a:t> </a:t>
            </a:r>
            <a:r>
              <a:rPr lang="it-IT" sz="1600" err="1"/>
              <a:t>rhoncus</a:t>
            </a:r>
            <a:r>
              <a:rPr lang="it-IT" sz="1600"/>
              <a:t> </a:t>
            </a:r>
            <a:r>
              <a:rPr lang="it-IT" sz="1600" err="1"/>
              <a:t>lorem</a:t>
            </a:r>
            <a:r>
              <a:rPr lang="it-IT" sz="1600"/>
              <a:t> </a:t>
            </a:r>
            <a:r>
              <a:rPr lang="it-IT" sz="1600" err="1"/>
              <a:t>maximus</a:t>
            </a:r>
            <a:r>
              <a:rPr lang="it-IT" sz="1600"/>
              <a:t> </a:t>
            </a:r>
            <a:r>
              <a:rPr lang="it-IT" sz="1600" err="1"/>
              <a:t>turpis</a:t>
            </a:r>
            <a:r>
              <a:rPr lang="it-IT" sz="1600"/>
              <a:t> </a:t>
            </a:r>
            <a:r>
              <a:rPr lang="it-IT" sz="1600" err="1"/>
              <a:t>pharetra</a:t>
            </a:r>
            <a:r>
              <a:rPr lang="it-IT" sz="1600"/>
              <a:t>, </a:t>
            </a:r>
            <a:r>
              <a:rPr lang="it-IT" sz="1600" err="1"/>
              <a:t>sed</a:t>
            </a:r>
            <a:r>
              <a:rPr lang="it-IT" sz="1600"/>
              <a:t> </a:t>
            </a:r>
            <a:r>
              <a:rPr lang="it-IT" sz="1600" err="1"/>
              <a:t>elementum</a:t>
            </a:r>
            <a:r>
              <a:rPr lang="it-IT" sz="1600"/>
              <a:t> </a:t>
            </a:r>
            <a:r>
              <a:rPr lang="it-IT" sz="1600" err="1"/>
              <a:t>dui</a:t>
            </a:r>
            <a:r>
              <a:rPr lang="it-IT" sz="1600"/>
              <a:t> </a:t>
            </a:r>
            <a:r>
              <a:rPr lang="it-IT" sz="1600" err="1"/>
              <a:t>rutrum</a:t>
            </a:r>
            <a:r>
              <a:rPr lang="it-IT" sz="1600"/>
              <a:t>. Cras </a:t>
            </a:r>
            <a:r>
              <a:rPr lang="it-IT" sz="1600" err="1"/>
              <a:t>at</a:t>
            </a:r>
            <a:r>
              <a:rPr lang="it-IT" sz="1600"/>
              <a:t> </a:t>
            </a:r>
            <a:r>
              <a:rPr lang="it-IT" sz="1600" err="1"/>
              <a:t>blandit</a:t>
            </a:r>
            <a:r>
              <a:rPr lang="it-IT" sz="1600"/>
              <a:t> </a:t>
            </a:r>
            <a:r>
              <a:rPr lang="it-IT" sz="1600" err="1"/>
              <a:t>erat</a:t>
            </a:r>
            <a:r>
              <a:rPr lang="it-IT" sz="1600"/>
              <a:t>. </a:t>
            </a:r>
            <a:r>
              <a:rPr lang="it-IT" sz="1600" err="1"/>
              <a:t>Maecenas</a:t>
            </a:r>
            <a:r>
              <a:rPr lang="it-IT" sz="1600"/>
              <a:t> </a:t>
            </a:r>
            <a:r>
              <a:rPr lang="it-IT" sz="1600" err="1"/>
              <a:t>pretium</a:t>
            </a:r>
            <a:r>
              <a:rPr lang="it-IT" sz="1600"/>
              <a:t> </a:t>
            </a:r>
            <a:r>
              <a:rPr lang="it-IT" sz="1600" err="1"/>
              <a:t>lacus</a:t>
            </a:r>
            <a:r>
              <a:rPr lang="it-IT" sz="1600"/>
              <a:t> </a:t>
            </a:r>
            <a:r>
              <a:rPr lang="it-IT" sz="1600" err="1"/>
              <a:t>quis</a:t>
            </a:r>
            <a:r>
              <a:rPr lang="it-IT" sz="1600"/>
              <a:t> </a:t>
            </a:r>
            <a:r>
              <a:rPr lang="it-IT" sz="1600" err="1"/>
              <a:t>sem</a:t>
            </a:r>
            <a:r>
              <a:rPr lang="it-IT" sz="1600"/>
              <a:t> </a:t>
            </a:r>
            <a:r>
              <a:rPr lang="it-IT" sz="1600" err="1"/>
              <a:t>egestas</a:t>
            </a:r>
            <a:r>
              <a:rPr lang="it-IT" sz="1600"/>
              <a:t>, </a:t>
            </a:r>
            <a:r>
              <a:rPr lang="it-IT" sz="1600" err="1"/>
              <a:t>sit</a:t>
            </a:r>
            <a:r>
              <a:rPr lang="it-IT" sz="1600"/>
              <a:t> </a:t>
            </a:r>
            <a:r>
              <a:rPr lang="it-IT" sz="1600" err="1"/>
              <a:t>amet</a:t>
            </a:r>
            <a:r>
              <a:rPr lang="it-IT" sz="1600"/>
              <a:t> </a:t>
            </a:r>
            <a:r>
              <a:rPr lang="it-IT" sz="1600" err="1"/>
              <a:t>mollis</a:t>
            </a:r>
            <a:r>
              <a:rPr lang="it-IT" sz="1600"/>
              <a:t> ante </a:t>
            </a:r>
            <a:r>
              <a:rPr lang="it-IT" sz="1600" err="1"/>
              <a:t>sagittis</a:t>
            </a:r>
            <a:r>
              <a:rPr lang="it-IT" sz="1600"/>
              <a:t>. </a:t>
            </a:r>
            <a:r>
              <a:rPr lang="it-IT" sz="1600" err="1"/>
              <a:t>Nam</a:t>
            </a:r>
            <a:r>
              <a:rPr lang="it-IT" sz="1600"/>
              <a:t> id </a:t>
            </a:r>
            <a:r>
              <a:rPr lang="it-IT" sz="1600" err="1"/>
              <a:t>nisi</a:t>
            </a:r>
            <a:r>
              <a:rPr lang="it-IT" sz="1600"/>
              <a:t> </a:t>
            </a:r>
            <a:r>
              <a:rPr lang="it-IT" sz="1600" err="1"/>
              <a:t>dignissim</a:t>
            </a:r>
            <a:r>
              <a:rPr lang="it-IT" sz="1600"/>
              <a:t>, </a:t>
            </a:r>
            <a:r>
              <a:rPr lang="it-IT" sz="1600" err="1"/>
              <a:t>tristique</a:t>
            </a:r>
            <a:r>
              <a:rPr lang="it-IT" sz="1600"/>
              <a:t> est et, </a:t>
            </a:r>
            <a:r>
              <a:rPr lang="it-IT" sz="1600" err="1"/>
              <a:t>fermentum</a:t>
            </a:r>
            <a:r>
              <a:rPr lang="it-IT" sz="1600"/>
              <a:t> </a:t>
            </a:r>
            <a:r>
              <a:rPr lang="it-IT" sz="1600" err="1"/>
              <a:t>sem</a:t>
            </a:r>
            <a:r>
              <a:rPr lang="it-IT" sz="1600"/>
              <a:t>. Morbi in </a:t>
            </a:r>
            <a:r>
              <a:rPr lang="it-IT" sz="1600" err="1"/>
              <a:t>mauris</a:t>
            </a:r>
            <a:r>
              <a:rPr lang="it-IT" sz="1600"/>
              <a:t> </a:t>
            </a:r>
            <a:r>
              <a:rPr lang="it-IT" sz="1600" err="1"/>
              <a:t>lectus</a:t>
            </a:r>
            <a:r>
              <a:rPr lang="it-IT" sz="1600"/>
              <a:t>. </a:t>
            </a:r>
            <a:r>
              <a:rPr lang="it-IT" sz="1600" err="1"/>
              <a:t>Fusce</a:t>
            </a:r>
            <a:r>
              <a:rPr lang="it-IT" sz="1600"/>
              <a:t> </a:t>
            </a:r>
            <a:r>
              <a:rPr lang="it-IT" sz="1600" err="1"/>
              <a:t>at</a:t>
            </a:r>
            <a:r>
              <a:rPr lang="it-IT" sz="1600"/>
              <a:t> </a:t>
            </a:r>
            <a:r>
              <a:rPr lang="it-IT" sz="1600" err="1"/>
              <a:t>facilisis</a:t>
            </a:r>
            <a:r>
              <a:rPr lang="it-IT" sz="1600"/>
              <a:t> </a:t>
            </a:r>
            <a:r>
              <a:rPr lang="it-IT" sz="1600" err="1"/>
              <a:t>tortor</a:t>
            </a:r>
            <a:r>
              <a:rPr lang="it-IT" sz="1600"/>
              <a:t>.</a:t>
            </a:r>
          </a:p>
          <a:p>
            <a:endParaRPr lang="it-IT" sz="1600"/>
          </a:p>
          <a:p>
            <a:r>
              <a:rPr lang="it-IT" sz="1600"/>
              <a:t> </a:t>
            </a:r>
            <a:r>
              <a:rPr lang="it-IT" sz="1600" err="1"/>
              <a:t>Etiam</a:t>
            </a:r>
            <a:r>
              <a:rPr lang="it-IT" sz="1600"/>
              <a:t> </a:t>
            </a:r>
            <a:r>
              <a:rPr lang="it-IT" sz="1600" err="1"/>
              <a:t>pharetra</a:t>
            </a:r>
            <a:r>
              <a:rPr lang="it-IT" sz="1600"/>
              <a:t> </a:t>
            </a:r>
            <a:r>
              <a:rPr lang="it-IT" sz="1600" err="1"/>
              <a:t>aliquet</a:t>
            </a:r>
            <a:r>
              <a:rPr lang="it-IT" sz="1600"/>
              <a:t> </a:t>
            </a:r>
            <a:r>
              <a:rPr lang="it-IT" sz="1600" err="1"/>
              <a:t>dictum</a:t>
            </a:r>
            <a:r>
              <a:rPr lang="it-IT" sz="1600"/>
              <a:t>. In </a:t>
            </a:r>
            <a:r>
              <a:rPr lang="it-IT" sz="1600" err="1"/>
              <a:t>hac</a:t>
            </a:r>
            <a:r>
              <a:rPr lang="it-IT" sz="1600"/>
              <a:t> </a:t>
            </a:r>
            <a:r>
              <a:rPr lang="it-IT" sz="1600" err="1"/>
              <a:t>habitasse</a:t>
            </a:r>
            <a:r>
              <a:rPr lang="it-IT" sz="1600"/>
              <a:t> platea </a:t>
            </a:r>
            <a:r>
              <a:rPr lang="it-IT" sz="1600" err="1"/>
              <a:t>dictumst</a:t>
            </a:r>
            <a:r>
              <a:rPr lang="it-IT" sz="1600"/>
              <a:t>. </a:t>
            </a:r>
            <a:r>
              <a:rPr lang="it-IT" sz="1600" err="1"/>
              <a:t>Quisque</a:t>
            </a:r>
            <a:r>
              <a:rPr lang="it-IT" sz="1600"/>
              <a:t> </a:t>
            </a:r>
            <a:r>
              <a:rPr lang="it-IT" sz="1600" err="1"/>
              <a:t>sem</a:t>
            </a:r>
            <a:r>
              <a:rPr lang="it-IT" sz="1600"/>
              <a:t> </a:t>
            </a:r>
            <a:r>
              <a:rPr lang="it-IT" sz="1600" err="1"/>
              <a:t>tortor</a:t>
            </a:r>
            <a:r>
              <a:rPr lang="it-IT" sz="1600"/>
              <a:t>, </a:t>
            </a:r>
            <a:r>
              <a:rPr lang="it-IT" sz="1600" err="1"/>
              <a:t>malesuada</a:t>
            </a:r>
            <a:r>
              <a:rPr lang="it-IT" sz="1600"/>
              <a:t> </a:t>
            </a:r>
            <a:r>
              <a:rPr lang="it-IT" sz="1600" err="1"/>
              <a:t>eu</a:t>
            </a:r>
            <a:r>
              <a:rPr lang="it-IT" sz="1600"/>
              <a:t> cursus </a:t>
            </a:r>
            <a:r>
              <a:rPr lang="it-IT" sz="1600" err="1"/>
              <a:t>nec</a:t>
            </a:r>
            <a:r>
              <a:rPr lang="it-IT" sz="1600"/>
              <a:t>, </a:t>
            </a:r>
            <a:r>
              <a:rPr lang="it-IT" sz="1600" err="1"/>
              <a:t>pellentesque</a:t>
            </a:r>
            <a:r>
              <a:rPr lang="it-IT" sz="1600"/>
              <a:t> </a:t>
            </a:r>
            <a:r>
              <a:rPr lang="it-IT" sz="1600" err="1"/>
              <a:t>nec</a:t>
            </a:r>
            <a:r>
              <a:rPr lang="it-IT" sz="1600"/>
              <a:t> </a:t>
            </a:r>
            <a:r>
              <a:rPr lang="it-IT" sz="1600" err="1"/>
              <a:t>erat</a:t>
            </a:r>
            <a:r>
              <a:rPr lang="it-IT" sz="1600"/>
              <a:t>. </a:t>
            </a:r>
            <a:r>
              <a:rPr lang="it-IT" sz="1600" err="1"/>
              <a:t>Suspendisse</a:t>
            </a:r>
            <a:r>
              <a:rPr lang="it-IT" sz="1600"/>
              <a:t> </a:t>
            </a:r>
            <a:r>
              <a:rPr lang="it-IT" sz="1600" err="1"/>
              <a:t>sit</a:t>
            </a:r>
            <a:r>
              <a:rPr lang="it-IT" sz="1600"/>
              <a:t> </a:t>
            </a:r>
            <a:r>
              <a:rPr lang="it-IT" sz="1600" err="1"/>
              <a:t>amet</a:t>
            </a:r>
            <a:r>
              <a:rPr lang="it-IT" sz="1600"/>
              <a:t> viverra </a:t>
            </a:r>
            <a:r>
              <a:rPr lang="it-IT" sz="1600" err="1"/>
              <a:t>metus</a:t>
            </a:r>
            <a:r>
              <a:rPr lang="it-IT" sz="1600"/>
              <a:t>, </a:t>
            </a:r>
            <a:r>
              <a:rPr lang="it-IT" sz="1600" err="1"/>
              <a:t>eget</a:t>
            </a:r>
            <a:r>
              <a:rPr lang="it-IT" sz="1600"/>
              <a:t> </a:t>
            </a:r>
            <a:r>
              <a:rPr lang="it-IT" sz="1600" err="1"/>
              <a:t>rhoncus</a:t>
            </a:r>
            <a:r>
              <a:rPr lang="it-IT" sz="1600"/>
              <a:t> eros.</a:t>
            </a:r>
            <a:endParaRPr lang="es-ES" sz="16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7036"/>
      </p:ext>
    </p:extLst>
  </p:cSld>
  <p:clrMapOvr>
    <a:masterClrMapping/>
  </p:clrMapOvr>
  <p:transition spd="slow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9E8784F-1D33-AE02-D33F-6CE956034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357"/>
          <a:stretch/>
        </p:blipFill>
        <p:spPr>
          <a:xfrm>
            <a:off x="2300177" y="0"/>
            <a:ext cx="8034670" cy="6858000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9AF74AFC-6B75-522F-C02C-0A74E51FC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5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CA32851-6108-799E-CECB-B92CFB3AD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7700" y="0"/>
            <a:ext cx="1384295" cy="13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61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F380F5-0EB0-9F85-8317-7DE83789A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AE92445-2D32-7F94-2EB6-C3ED61D6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13" y="2164115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8B12670-65AF-0467-BD34-2490BAB34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627" y="4017521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8AFF5E4-AB1B-2714-EDFA-1A9F0F22B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533312" y="475628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3">
            <a:extLst>
              <a:ext uri="{FF2B5EF4-FFF2-40B4-BE49-F238E27FC236}">
                <a16:creationId xmlns:a16="http://schemas.microsoft.com/office/drawing/2014/main" id="{40129E06-77DF-F46A-CB0C-D8C96896C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42746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7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98336F-E96F-AC07-7406-4AF942F8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54ABEBB-2DD3-C2A2-CBD5-2F78232C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46" y="1716855"/>
            <a:ext cx="4232275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E96D64B-8E76-6FD9-E17D-04E0101FB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948" y="3570261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19DDDDE-FECE-BE97-4C6F-BAA90317F9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633" y="430902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8574997A-4FC3-749C-E0C2-3AC903AB2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399124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4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s 1">
    <p:bg>
      <p:bgPr>
        <a:gradFill flip="none" rotWithShape="1">
          <a:gsLst>
            <a:gs pos="98000">
              <a:schemeClr val="tx2">
                <a:lumMod val="50000"/>
              </a:schemeClr>
            </a:gs>
            <a:gs pos="58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C49BD0-F471-C840-9021-0B354B7088B4}"/>
              </a:ext>
            </a:extLst>
          </p:cNvPr>
          <p:cNvCxnSpPr>
            <a:cxnSpLocks/>
          </p:cNvCxnSpPr>
          <p:nvPr userDrawn="1"/>
        </p:nvCxnSpPr>
        <p:spPr>
          <a:xfrm>
            <a:off x="8153214" y="1439333"/>
            <a:ext cx="0" cy="39793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1357089F-C512-0245-AD06-C454D242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82" y="0"/>
            <a:ext cx="3538579" cy="297200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2E91E6E-828B-504A-BFC8-078D030A1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9582" y="3123345"/>
            <a:ext cx="3546051" cy="3644173"/>
          </a:xfrm>
        </p:spPr>
        <p:txBody>
          <a:bodyPr anchor="t">
            <a:noAutofit/>
          </a:bodyPr>
          <a:lstStyle>
            <a:lvl1pPr marL="342900" indent="-342900"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Font typeface="+mj-lt"/>
              <a:buAutoNum type="arabicPeriod"/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Font typeface="+mj-lt"/>
              <a:buAutoNum type="arabicPeriod"/>
              <a:defRPr sz="11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Font typeface="+mj-lt"/>
              <a:buAutoNum type="arabicPeriod"/>
              <a:defRPr sz="11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D6973A6-191D-B2E5-9CB9-8DE9FAA414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153211" cy="6858000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7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9D60411-F0A2-BD4D-A7E0-DCD7BD01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588" y="1167679"/>
            <a:ext cx="3761107" cy="181279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000" b="1" i="0">
                <a:solidFill>
                  <a:schemeClr val="tx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3C6275CB-3F7D-CD4D-A964-2BB50B2C6C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5574643" y="0"/>
            <a:ext cx="6617353" cy="6858000"/>
          </a:xfrm>
        </p:spPr>
        <p:txBody>
          <a:bodyPr/>
          <a:lstStyle/>
          <a:p>
            <a:endParaRPr lang="es-CO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4960D23-8924-7049-8E04-3522FB917E41}"/>
              </a:ext>
            </a:extLst>
          </p:cNvPr>
          <p:cNvCxnSpPr>
            <a:cxnSpLocks/>
          </p:cNvCxnSpPr>
          <p:nvPr userDrawn="1"/>
        </p:nvCxnSpPr>
        <p:spPr>
          <a:xfrm>
            <a:off x="5574645" y="1439333"/>
            <a:ext cx="0" cy="3979334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4D51C933-89A4-9D43-BA35-FF09EEC9E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1118" y="3012790"/>
            <a:ext cx="3546051" cy="2677531"/>
          </a:xfrm>
        </p:spPr>
        <p:txBody>
          <a:bodyPr anchor="t">
            <a:noAutofit/>
          </a:bodyPr>
          <a:lstStyle>
            <a:lvl1pPr marL="342900" indent="-342900">
              <a:buFont typeface="+mj-lt"/>
              <a:buAutoNum type="arabicPeriod"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4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Font typeface="+mj-lt"/>
              <a:buAutoNum type="arabicPeriod"/>
              <a:defRPr sz="12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Font typeface="+mj-lt"/>
              <a:buAutoNum type="arabicPeriod"/>
              <a:defRPr sz="11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Font typeface="+mj-lt"/>
              <a:buAutoNum type="arabicPeriod"/>
              <a:defRPr sz="1100" b="0" i="0">
                <a:solidFill>
                  <a:schemeClr val="accent3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638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1" r:id="rId3"/>
    <p:sldLayoutId id="2147483698" r:id="rId4"/>
    <p:sldLayoutId id="2147483704" r:id="rId5"/>
    <p:sldLayoutId id="2147483700" r:id="rId6"/>
    <p:sldLayoutId id="214748370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3" orient="horz" pos="404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pos="2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4BA185-4A08-6B4A-AEE8-178462AA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617609-5717-A646-95E0-0478FF5E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48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65" r:id="rId4"/>
    <p:sldLayoutId id="2147483866" r:id="rId5"/>
    <p:sldLayoutId id="2147483858" r:id="rId6"/>
    <p:sldLayoutId id="2147483859" r:id="rId7"/>
    <p:sldLayoutId id="2147483867" r:id="rId8"/>
    <p:sldLayoutId id="2147483860" r:id="rId9"/>
    <p:sldLayoutId id="2147483875" r:id="rId10"/>
    <p:sldLayoutId id="2147483876" r:id="rId11"/>
    <p:sldLayoutId id="2147483877" r:id="rId12"/>
    <p:sldLayoutId id="2147483878" r:id="rId13"/>
    <p:sldLayoutId id="2147483720" r:id="rId14"/>
    <p:sldLayoutId id="2147483863" r:id="rId15"/>
    <p:sldLayoutId id="2147483735" r:id="rId16"/>
    <p:sldLayoutId id="2147483736" r:id="rId17"/>
    <p:sldLayoutId id="2147483729" r:id="rId18"/>
    <p:sldLayoutId id="2147483872" r:id="rId19"/>
    <p:sldLayoutId id="2147483731" r:id="rId20"/>
    <p:sldLayoutId id="2147483732" r:id="rId21"/>
    <p:sldLayoutId id="2147483737" r:id="rId22"/>
    <p:sldLayoutId id="2147483738" r:id="rId23"/>
    <p:sldLayoutId id="2147483740" r:id="rId24"/>
    <p:sldLayoutId id="2147483751" r:id="rId25"/>
    <p:sldLayoutId id="2147483873" r:id="rId26"/>
    <p:sldLayoutId id="2147483752" r:id="rId27"/>
    <p:sldLayoutId id="2147483755" r:id="rId28"/>
    <p:sldLayoutId id="2147483753" r:id="rId29"/>
    <p:sldLayoutId id="2147483868" r:id="rId30"/>
    <p:sldLayoutId id="2147483754" r:id="rId31"/>
    <p:sldLayoutId id="2147483762" r:id="rId32"/>
    <p:sldLayoutId id="2147483763" r:id="rId33"/>
    <p:sldLayoutId id="2147483750" r:id="rId34"/>
    <p:sldLayoutId id="2147483864" r:id="rId35"/>
    <p:sldLayoutId id="2147483865" r:id="rId36"/>
    <p:sldLayoutId id="2147483874" r:id="rId37"/>
    <p:sldLayoutId id="2147483869" r:id="rId38"/>
    <p:sldLayoutId id="2147483870" r:id="rId39"/>
    <p:sldLayoutId id="2147483857" r:id="rId40"/>
    <p:sldLayoutId id="2147483862" r:id="rId41"/>
    <p:sldLayoutId id="2147483771" r:id="rId42"/>
    <p:sldLayoutId id="2147483770" r:id="rId43"/>
    <p:sldLayoutId id="2147483764" r:id="rId44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Rounded MT Bold" panose="020F0704030504030204" pitchFamily="34" charset="77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3">
              <a:lumMod val="50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3">
              <a:lumMod val="50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>
              <a:lumMod val="50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>
              <a:lumMod val="50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8132CD-3F40-9B45-9BEC-41C323E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EF9FCF-9203-D04F-B3AD-BF439EF1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8FC70-98CC-884B-9EAA-DFA0C6015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EC02-0D6B-4441-ACE8-41A59F60CA7D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6C511-0FB8-B243-9436-B759B93D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13B18-6F30-F347-8720-48F0D6441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3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36AF7C-62C6-A544-819B-D4524B49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29" y="2510631"/>
            <a:ext cx="4434646" cy="1836737"/>
          </a:xfrm>
        </p:spPr>
        <p:txBody>
          <a:bodyPr/>
          <a:lstStyle/>
          <a:p>
            <a:pPr algn="ctr"/>
            <a:r>
              <a:rPr lang="es-CO" sz="3200" dirty="0"/>
              <a:t>Nuestra Razón de Ser: Propósito (Misión)</a:t>
            </a:r>
          </a:p>
        </p:txBody>
      </p:sp>
    </p:spTree>
    <p:extLst>
      <p:ext uri="{BB962C8B-B14F-4D97-AF65-F5344CB8AC3E}">
        <p14:creationId xmlns:p14="http://schemas.microsoft.com/office/powerpoint/2010/main" val="832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5A280-E37A-BCCF-EAA3-213C935F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Propósito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799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FA0D86-459B-3944-FC77-44071E81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CA47"/>
              </a:clrFrom>
              <a:clrTo>
                <a:srgbClr val="E2CA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96"/>
                    </a14:imgEffect>
                    <a14:imgEffect>
                      <a14:saturation sat="1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4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The why, how and what of successful marketing - kbbreview">
            <a:extLst>
              <a:ext uri="{FF2B5EF4-FFF2-40B4-BE49-F238E27FC236}">
                <a16:creationId xmlns:a16="http://schemas.microsoft.com/office/drawing/2014/main" id="{85FEB994-BD3D-9B03-9C3D-34C59F19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38" y="1259831"/>
            <a:ext cx="4888661" cy="48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2AA342CB-389F-5E46-E9CA-E33823A34DF7}"/>
              </a:ext>
            </a:extLst>
          </p:cNvPr>
          <p:cNvSpPr txBox="1">
            <a:spLocks/>
          </p:cNvSpPr>
          <p:nvPr/>
        </p:nvSpPr>
        <p:spPr>
          <a:xfrm>
            <a:off x="183257" y="610007"/>
            <a:ext cx="997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F16205"/>
                </a:solidFill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Nuestro Propósito: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El Para qué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2E43F1-A8FD-CB8F-1928-350D8965930C}"/>
              </a:ext>
            </a:extLst>
          </p:cNvPr>
          <p:cNvSpPr txBox="1"/>
          <p:nvPr/>
        </p:nvSpPr>
        <p:spPr>
          <a:xfrm>
            <a:off x="3689358" y="4977173"/>
            <a:ext cx="331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Brindar  la mejor energía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CD8FBF-0D4B-F6A9-8F34-7D31F5B13DE2}"/>
              </a:ext>
            </a:extLst>
          </p:cNvPr>
          <p:cNvSpPr txBox="1"/>
          <p:nvPr/>
        </p:nvSpPr>
        <p:spPr>
          <a:xfrm>
            <a:off x="3136545" y="3443070"/>
            <a:ext cx="465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Aportar a la seguridad energética,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lograr una  transición ordenada, eficiente y centrada en el ser humano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9741CF-053F-49EA-D314-F745920C5521}"/>
              </a:ext>
            </a:extLst>
          </p:cNvPr>
          <p:cNvSpPr txBox="1"/>
          <p:nvPr/>
        </p:nvSpPr>
        <p:spPr>
          <a:xfrm>
            <a:off x="4260328" y="5475058"/>
            <a:ext cx="32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75787B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Contribuir al desarrollo sostenible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D1583-3938-E6BA-A112-68F597430A7D}"/>
              </a:ext>
            </a:extLst>
          </p:cNvPr>
          <p:cNvSpPr txBox="1"/>
          <p:nvPr/>
        </p:nvSpPr>
        <p:spPr>
          <a:xfrm>
            <a:off x="3396505" y="2310306"/>
            <a:ext cx="4151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Mejorar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calidad de vida de los colombianos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impulsar un cambio positivo en el mundo.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CE0735E-D996-5FCC-7F55-C75F72124778}"/>
              </a:ext>
            </a:extLst>
          </p:cNvPr>
          <p:cNvCxnSpPr>
            <a:cxnSpLocks/>
          </p:cNvCxnSpPr>
          <p:nvPr/>
        </p:nvCxnSpPr>
        <p:spPr>
          <a:xfrm flipH="1" flipV="1">
            <a:off x="7270749" y="3368213"/>
            <a:ext cx="2737487" cy="60449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D9B692-3C5D-D25B-01A7-80EB4A6B28FF}"/>
              </a:ext>
            </a:extLst>
          </p:cNvPr>
          <p:cNvSpPr txBox="1"/>
          <p:nvPr/>
        </p:nvSpPr>
        <p:spPr>
          <a:xfrm>
            <a:off x="4276407" y="1350508"/>
            <a:ext cx="3271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XM estamos comprometidos con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B3E3CE-75F2-8559-F08E-5DC5B2C6C4E7}"/>
              </a:ext>
            </a:extLst>
          </p:cNvPr>
          <p:cNvSpPr/>
          <p:nvPr/>
        </p:nvSpPr>
        <p:spPr>
          <a:xfrm>
            <a:off x="9053749" y="4268507"/>
            <a:ext cx="1877438" cy="298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Why</a:t>
            </a:r>
            <a:endParaRPr kumimoji="0" lang="es-ES" sz="54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2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lueta de molinos de viento durante la hora dorada">
            <a:extLst>
              <a:ext uri="{FF2B5EF4-FFF2-40B4-BE49-F238E27FC236}">
                <a16:creationId xmlns:a16="http://schemas.microsoft.com/office/drawing/2014/main" id="{343E0155-477B-2FAC-A7C7-01B27BE85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4" r="28400"/>
          <a:stretch/>
        </p:blipFill>
        <p:spPr bwMode="auto">
          <a:xfrm>
            <a:off x="0" y="0"/>
            <a:ext cx="12192001" cy="69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why, how and what of successful marketing - kbbreview">
            <a:extLst>
              <a:ext uri="{FF2B5EF4-FFF2-40B4-BE49-F238E27FC236}">
                <a16:creationId xmlns:a16="http://schemas.microsoft.com/office/drawing/2014/main" id="{734FC44E-441E-4392-136B-5DDBAEB7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1149681"/>
            <a:ext cx="4888661" cy="48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CCAE96F-06AE-5EB5-1B33-4E2113F46A8F}"/>
              </a:ext>
            </a:extLst>
          </p:cNvPr>
          <p:cNvSpPr txBox="1">
            <a:spLocks/>
          </p:cNvSpPr>
          <p:nvPr/>
        </p:nvSpPr>
        <p:spPr>
          <a:xfrm>
            <a:off x="-91063" y="0"/>
            <a:ext cx="535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F16205"/>
                </a:solidFill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205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Nuestro Propósito: El qué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F16205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DCD0614-1596-00B1-D26F-27A745F15524}"/>
              </a:ext>
            </a:extLst>
          </p:cNvPr>
          <p:cNvCxnSpPr/>
          <p:nvPr/>
        </p:nvCxnSpPr>
        <p:spPr>
          <a:xfrm>
            <a:off x="4380341" y="3535982"/>
            <a:ext cx="2477390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3957C-5F06-5881-7969-3C87FD28C0CE}"/>
              </a:ext>
            </a:extLst>
          </p:cNvPr>
          <p:cNvSpPr txBox="1"/>
          <p:nvPr/>
        </p:nvSpPr>
        <p:spPr>
          <a:xfrm>
            <a:off x="4908156" y="3966454"/>
            <a:ext cx="3670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+mn-cs"/>
              </a:rPr>
              <a:t>Operación de sistemas de potencia y administración de mercados de energía con altos estándares de calidad, confiabilidad y economía.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D42A07-DD9B-865E-339A-5F4B30A3FB79}"/>
              </a:ext>
            </a:extLst>
          </p:cNvPr>
          <p:cNvSpPr txBox="1"/>
          <p:nvPr/>
        </p:nvSpPr>
        <p:spPr>
          <a:xfrm>
            <a:off x="4931462" y="5485763"/>
            <a:ext cx="3515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Diseño y desarrollo de soluciones innovadoras de energía y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base tecnológica que contribuyan a la transformación del sector.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F0954B-59D5-8E66-995A-2EB285278F61}"/>
              </a:ext>
            </a:extLst>
          </p:cNvPr>
          <p:cNvSpPr txBox="1"/>
          <p:nvPr/>
        </p:nvSpPr>
        <p:spPr>
          <a:xfrm>
            <a:off x="8782095" y="4210368"/>
            <a:ext cx="32064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Diseño y desarrollo de soluciones innovadoras y de base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tecnológica que contribuyan a la acción climática, a optimizar el uso de los recursos y al desarrollo sostenible.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23331D-8AC3-37A6-1567-8C0F76C2748F}"/>
              </a:ext>
            </a:extLst>
          </p:cNvPr>
          <p:cNvSpPr txBox="1"/>
          <p:nvPr/>
        </p:nvSpPr>
        <p:spPr>
          <a:xfrm>
            <a:off x="8782095" y="3564037"/>
            <a:ext cx="3206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b="1">
                <a:solidFill>
                  <a:srgbClr val="B84FFF"/>
                </a:solidFill>
                <a:effectLst/>
                <a:latin typeface="Nunito" pitchFamily="2" charset="0"/>
                <a:ea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Nunito" pitchFamily="2" charset="0"/>
                <a:cs typeface="+mn-cs"/>
              </a:rPr>
              <a:t>Soluciones para el desarrollo sostenible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FC29D-A20D-6949-5CAB-64AED60FA5F1}"/>
              </a:ext>
            </a:extLst>
          </p:cNvPr>
          <p:cNvSpPr txBox="1"/>
          <p:nvPr/>
        </p:nvSpPr>
        <p:spPr>
          <a:xfrm>
            <a:off x="4634117" y="3602414"/>
            <a:ext cx="344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+mn-cs"/>
              </a:rPr>
              <a:t>Servicios de energía</a:t>
            </a:r>
            <a:endParaRPr kumimoji="0" lang="es-CO" sz="1800" b="1" i="0" u="sng" strike="noStrike" kern="120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Nunito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2F28724-55A1-797C-32A9-2525710380F0}"/>
              </a:ext>
            </a:extLst>
          </p:cNvPr>
          <p:cNvSpPr/>
          <p:nvPr/>
        </p:nvSpPr>
        <p:spPr>
          <a:xfrm>
            <a:off x="1549291" y="5443781"/>
            <a:ext cx="1877438" cy="298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endParaRPr kumimoji="0" lang="es-ES" sz="54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77D1CC-B70B-2EC7-C93C-E3CC44392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52"/>
            <a:ext cx="12344729" cy="6926515"/>
          </a:xfrm>
          <a:prstGeom prst="rect">
            <a:avLst/>
          </a:prstGeom>
        </p:spPr>
      </p:pic>
      <p:pic>
        <p:nvPicPr>
          <p:cNvPr id="2" name="Picture 2" descr="The why, how and what of successful marketing - kbbreview">
            <a:extLst>
              <a:ext uri="{FF2B5EF4-FFF2-40B4-BE49-F238E27FC236}">
                <a16:creationId xmlns:a16="http://schemas.microsoft.com/office/drawing/2014/main" id="{87A18F68-715B-6318-869C-CDA344F3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" y="1115229"/>
            <a:ext cx="4888661" cy="48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95F0BBE0-2B63-4AEE-ECE8-627638BB77AD}"/>
              </a:ext>
            </a:extLst>
          </p:cNvPr>
          <p:cNvSpPr txBox="1">
            <a:spLocks/>
          </p:cNvSpPr>
          <p:nvPr/>
        </p:nvSpPr>
        <p:spPr>
          <a:xfrm>
            <a:off x="0" y="-34452"/>
            <a:ext cx="535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F16205"/>
                </a:solidFill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Nuestro Propósito: El cómo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41EF74-85CB-85D2-421D-7F56F8E166E9}"/>
              </a:ext>
            </a:extLst>
          </p:cNvPr>
          <p:cNvSpPr txBox="1"/>
          <p:nvPr/>
        </p:nvSpPr>
        <p:spPr>
          <a:xfrm>
            <a:off x="5066038" y="550323"/>
            <a:ext cx="3323205" cy="4059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/>
                <a:ea typeface="Calibri"/>
                <a:cs typeface="+mn-cs"/>
              </a:rPr>
              <a:t>Excelencia integral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Modo de pensamiento y actuación que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articula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la búsqueda de la excelencia al considerar todos los frentes e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impactos, los grupos de interés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   diferentes horizontes de tiempo, la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humanización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 los valores y el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alineamiento con el propósito para la toma de decisiones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0AE606D-1268-CDFA-3505-7CA138892DB5}"/>
              </a:ext>
            </a:extLst>
          </p:cNvPr>
          <p:cNvCxnSpPr/>
          <p:nvPr/>
        </p:nvCxnSpPr>
        <p:spPr>
          <a:xfrm>
            <a:off x="2588648" y="2015792"/>
            <a:ext cx="2477390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48680F97-B0B7-8AE1-1362-4BB87C7481B8}"/>
              </a:ext>
            </a:extLst>
          </p:cNvPr>
          <p:cNvSpPr/>
          <p:nvPr/>
        </p:nvSpPr>
        <p:spPr>
          <a:xfrm>
            <a:off x="1649929" y="4842208"/>
            <a:ext cx="1877438" cy="298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How</a:t>
            </a:r>
            <a:endParaRPr kumimoji="0" lang="es-ES" sz="54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52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ortadas">
  <a:themeElements>
    <a:clrScheme name="XM">
      <a:dk1>
        <a:srgbClr val="440099"/>
      </a:dk1>
      <a:lt1>
        <a:srgbClr val="FFFEFE"/>
      </a:lt1>
      <a:dk2>
        <a:srgbClr val="440099"/>
      </a:dk2>
      <a:lt2>
        <a:srgbClr val="FFFFFF"/>
      </a:lt2>
      <a:accent1>
        <a:srgbClr val="FF6913"/>
      </a:accent1>
      <a:accent2>
        <a:srgbClr val="AC1459"/>
      </a:accent2>
      <a:accent3>
        <a:srgbClr val="75787B"/>
      </a:accent3>
      <a:accent4>
        <a:srgbClr val="FFC600"/>
      </a:accent4>
      <a:accent5>
        <a:srgbClr val="00966C"/>
      </a:accent5>
      <a:accent6>
        <a:srgbClr val="2AD2C9"/>
      </a:accent6>
      <a:hlink>
        <a:srgbClr val="00EFA3"/>
      </a:hlink>
      <a:folHlink>
        <a:srgbClr val="DC1E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Estrategia Pasión" id="{D3E5CEB6-89A8-694A-88AB-AE57F79963B4}" vid="{52153D73-F18E-A44F-B40C-21932544F6D0}"/>
    </a:ext>
  </a:extLst>
</a:theme>
</file>

<file path=ppt/theme/theme2.xml><?xml version="1.0" encoding="utf-8"?>
<a:theme xmlns:a="http://schemas.openxmlformats.org/drawingml/2006/main" name="Tema - Contenido">
  <a:themeElements>
    <a:clrScheme name="XM">
      <a:dk1>
        <a:srgbClr val="440099"/>
      </a:dk1>
      <a:lt1>
        <a:srgbClr val="FFFEFE"/>
      </a:lt1>
      <a:dk2>
        <a:srgbClr val="440099"/>
      </a:dk2>
      <a:lt2>
        <a:srgbClr val="FFFFFF"/>
      </a:lt2>
      <a:accent1>
        <a:srgbClr val="FF6913"/>
      </a:accent1>
      <a:accent2>
        <a:srgbClr val="AC1459"/>
      </a:accent2>
      <a:accent3>
        <a:srgbClr val="75787B"/>
      </a:accent3>
      <a:accent4>
        <a:srgbClr val="FFC600"/>
      </a:accent4>
      <a:accent5>
        <a:srgbClr val="00966C"/>
      </a:accent5>
      <a:accent6>
        <a:srgbClr val="2AD2C9"/>
      </a:accent6>
      <a:hlink>
        <a:srgbClr val="00EFA3"/>
      </a:hlink>
      <a:folHlink>
        <a:srgbClr val="DC1E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Estrategia Pasión" id="{D3E5CEB6-89A8-694A-88AB-AE57F79963B4}" vid="{9E79F3BD-D2F6-5648-AAF8-AABAABDA20B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-xm-new" id="{C1A1D02D-4F68-BA44-94D0-899F6ECAA3C8}" vid="{08C7DE75-C7DD-924F-AF28-0845FF4992D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722BF0B3439840BE44F8E4E3D13697" ma:contentTypeVersion="15" ma:contentTypeDescription="Crear nuevo documento." ma:contentTypeScope="" ma:versionID="8dfe753060b08f2217728ed2aed3de00">
  <xsd:schema xmlns:xsd="http://www.w3.org/2001/XMLSchema" xmlns:xs="http://www.w3.org/2001/XMLSchema" xmlns:p="http://schemas.microsoft.com/office/2006/metadata/properties" xmlns:ns2="4f6d5810-f0a3-47bd-b0d9-3d46a2276fc9" xmlns:ns3="7c863c7d-7309-4cae-9913-41165bc47c6f" targetNamespace="http://schemas.microsoft.com/office/2006/metadata/properties" ma:root="true" ma:fieldsID="eebdeac7b819e6583e25731e62c7a5e6" ns2:_="" ns3:_="">
    <xsd:import namespace="4f6d5810-f0a3-47bd-b0d9-3d46a2276fc9"/>
    <xsd:import namespace="7c863c7d-7309-4cae-9913-41165bc47c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d5810-f0a3-47bd-b0d9-3d46a2276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74ade5ec-1dc6-4b12-84e9-18d8060fcf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63c7d-7309-4cae-9913-41165bc47c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8f8777-a4b2-4f02-b468-8bf9e3882b82}" ma:internalName="TaxCatchAll" ma:showField="CatchAllData" ma:web="7c863c7d-7309-4cae-9913-41165bc47c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57BB7-2182-4042-8EAA-864A3CA09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d5810-f0a3-47bd-b0d9-3d46a2276fc9"/>
    <ds:schemaRef ds:uri="7c863c7d-7309-4cae-9913-41165bc47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7D023-8F63-458B-B8FA-95C045E70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Estrategia Pasión</Template>
  <TotalTime>1150</TotalTime>
  <Words>207</Words>
  <Application>Microsoft Office PowerPoint</Application>
  <PresentationFormat>Panorámica</PresentationFormat>
  <Paragraphs>23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Arial Rounded MT Bold</vt:lpstr>
      <vt:lpstr>Avenir Next</vt:lpstr>
      <vt:lpstr>Barlow</vt:lpstr>
      <vt:lpstr>Calibri</vt:lpstr>
      <vt:lpstr>Nunito</vt:lpstr>
      <vt:lpstr>Tema Portadas</vt:lpstr>
      <vt:lpstr>Tema - Contenido</vt:lpstr>
      <vt:lpstr>Tema de Office</vt:lpstr>
      <vt:lpstr>Nuestra Razón de Ser: Propósito (Misión)</vt:lpstr>
      <vt:lpstr>El Propósito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plantillas</dc:title>
  <dc:creator>DANIELA OSORNO TEJADA</dc:creator>
  <cp:lastModifiedBy>JUAN CAMILO ARBELAEZ ZAPATA</cp:lastModifiedBy>
  <cp:revision>21</cp:revision>
  <dcterms:created xsi:type="dcterms:W3CDTF">2023-01-16T15:06:39Z</dcterms:created>
  <dcterms:modified xsi:type="dcterms:W3CDTF">2023-06-27T21:31:38Z</dcterms:modified>
</cp:coreProperties>
</file>