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146448268" r:id="rId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354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47" autoAdjust="0"/>
  </p:normalViewPr>
  <p:slideViewPr>
    <p:cSldViewPr snapToGrid="0">
      <p:cViewPr>
        <p:scale>
          <a:sx n="80" d="100"/>
          <a:sy n="80" d="100"/>
        </p:scale>
        <p:origin x="136" y="-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A1FEAF-434A-3F44-2A6A-5F04B12F9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637B13-2844-FE87-1D69-0AEB5640D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623ABF-F164-44A6-4919-1703EBA20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1540-B2D8-456E-A7EE-103AB3892E3E}" type="datetimeFigureOut">
              <a:rPr lang="es-CO" smtClean="0"/>
              <a:t>24/09/2025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5D6200-1F19-8DA5-839A-3DAAEF73F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3BAA47-F733-201F-EB19-4D5D3514C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A4C8-F32F-47C9-A9F2-91D9B9AA4D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0026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F8E6E-9EA4-15D5-F575-F5C1FC7A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A16B60-4139-F066-1D5A-1F5F310C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E2298D-47F2-19F8-A105-A3A7EFFFD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1540-B2D8-456E-A7EE-103AB3892E3E}" type="datetimeFigureOut">
              <a:rPr lang="es-CO" smtClean="0"/>
              <a:t>24/09/2025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E78349-974F-D2BF-B877-E003530B7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6400B3-C1A0-6259-FB0E-AEBE7729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A4C8-F32F-47C9-A9F2-91D9B9AA4D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589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7DB048A-D9B0-573B-CD10-F737781B9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06D64E3-1001-66A5-48AF-D72B0A37F6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344108-327F-BED2-D61F-E74A82469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1540-B2D8-456E-A7EE-103AB3892E3E}" type="datetimeFigureOut">
              <a:rPr lang="es-CO" smtClean="0"/>
              <a:t>24/09/2025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8250D1-EAFE-34A6-0B5D-B0A327BF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578EE1-B0B8-342D-0570-78F114FD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A4C8-F32F-47C9-A9F2-91D9B9AA4D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54641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Menú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056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C6E152-E071-3A2D-BC70-911241CAF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85DEDF-66FD-9A3F-C5D3-E3B6FA6F9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B9D7DB-0B62-D496-D5BA-D165C6ECC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1540-B2D8-456E-A7EE-103AB3892E3E}" type="datetimeFigureOut">
              <a:rPr lang="es-CO" smtClean="0"/>
              <a:t>24/09/2025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5D9AEA-CAF9-3740-0529-73EDDCC64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578377-6773-E0D3-0853-255CC09BE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A4C8-F32F-47C9-A9F2-91D9B9AA4D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598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BD797A-1727-F445-EBBF-FF10D22B7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548FB0-07BF-C191-89D5-CEA61C1DE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FCFA82-C6CE-DA97-AD47-5B15A036B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1540-B2D8-456E-A7EE-103AB3892E3E}" type="datetimeFigureOut">
              <a:rPr lang="es-CO" smtClean="0"/>
              <a:t>24/09/2025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F1B410-1751-3ABA-A5CF-216455DF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FA4554-804A-7DCD-EF4E-A47E86BBD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A4C8-F32F-47C9-A9F2-91D9B9AA4D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82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B108E3-9C64-ADC6-0427-2DBE6DAF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7B032C-D7F1-FFCA-73BB-3BC982D340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89DA23-7FAD-7BA3-3AB2-0A0C4235C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39B326-2EBC-BB25-27CC-1B6001D13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1540-B2D8-456E-A7EE-103AB3892E3E}" type="datetimeFigureOut">
              <a:rPr lang="es-CO" smtClean="0"/>
              <a:t>24/09/2025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2740F0-52EC-C3D9-A4D3-6DD49208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3DE3B16-5C3C-0845-98E6-B9291B09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A4C8-F32F-47C9-A9F2-91D9B9AA4D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6835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D548A4-FC48-28D5-EBE1-51BA54B2C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3DB880-CFB4-CF5E-C7E9-CFF478364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FC3CDD1-29B5-8650-9FEC-58E4D9988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7767FC3-5F2F-29B3-8A6A-E0CCF420C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6955663-1063-D1B0-DC95-F9F45EB5DE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AC80250-EFE0-1410-5388-9C7333F32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1540-B2D8-456E-A7EE-103AB3892E3E}" type="datetimeFigureOut">
              <a:rPr lang="es-CO" smtClean="0"/>
              <a:t>24/09/2025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B136005-4DF4-1952-3138-1E80B6CDE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DF6939B-79B5-FA8E-07B9-43BD5A0BC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A4C8-F32F-47C9-A9F2-91D9B9AA4D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3440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C395ED-8A9E-ECB0-FC5B-46F9133F8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9F104C2-0694-6BCC-7D05-F2B835A5A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1540-B2D8-456E-A7EE-103AB3892E3E}" type="datetimeFigureOut">
              <a:rPr lang="es-CO" smtClean="0"/>
              <a:t>24/09/2025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0EEEB0-C2BF-95FF-6FE3-E4FF0168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5FEA49F-D238-96AC-7648-75C8C7003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A4C8-F32F-47C9-A9F2-91D9B9AA4D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2107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C7A0FEB-00DC-98DB-2E6A-B5B0D4F53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1540-B2D8-456E-A7EE-103AB3892E3E}" type="datetimeFigureOut">
              <a:rPr lang="es-CO" smtClean="0"/>
              <a:t>24/09/2025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F901383-A4D8-5C3C-4AAF-8FEF33C3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C3F41D7-A2BD-6083-3A42-46F716271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A4C8-F32F-47C9-A9F2-91D9B9AA4D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7210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6EAC38-8E0B-F324-DCD7-D601F731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011ED2-500A-04CC-BAD3-6450DFE03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4DA8DE-A623-64EF-C0C4-699CF4166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91A52C-EEA0-D061-2AF1-9337F572F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1540-B2D8-456E-A7EE-103AB3892E3E}" type="datetimeFigureOut">
              <a:rPr lang="es-CO" smtClean="0"/>
              <a:t>24/09/2025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F65CC0-796C-4D10-866D-160C225E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7E652C-F1A3-FC11-A077-DD4588D8B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A4C8-F32F-47C9-A9F2-91D9B9AA4D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4910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583B99-5B59-72AE-E8B2-898E4EC3B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CEC8877-583F-5179-B32F-B1F7B5509D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6D5DC4-1E57-1DC5-B24C-C08D8F431B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59203A6-71DD-0AD0-8508-0D4725C61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1540-B2D8-456E-A7EE-103AB3892E3E}" type="datetimeFigureOut">
              <a:rPr lang="es-CO" smtClean="0"/>
              <a:t>24/09/2025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70D262-9F9D-1F2D-319F-5E8B8D52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5F59C6-6B34-AE29-8747-D8B796CAE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A4C8-F32F-47C9-A9F2-91D9B9AA4D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293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2637ECB-895C-C399-1C1C-4D3E5559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9C8E98-4504-99F4-ADB5-3F1E02A9F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0848E4-5CA1-684E-0E0E-7ACD72F917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C1540-B2D8-456E-A7EE-103AB3892E3E}" type="datetimeFigureOut">
              <a:rPr lang="es-CO" smtClean="0"/>
              <a:t>24/09/2025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8D5688-65B0-5A5F-8CF5-79FB6CA22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4625B3-2DE0-58A3-1B25-1B80F28C1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6A4C8-F32F-47C9-A9F2-91D9B9AA4D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840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2EFEC-5E0E-37AA-3339-F789884E7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99156724-ABF5-5BA7-931B-D9C415EF7519}"/>
              </a:ext>
            </a:extLst>
          </p:cNvPr>
          <p:cNvSpPr/>
          <p:nvPr/>
        </p:nvSpPr>
        <p:spPr>
          <a:xfrm>
            <a:off x="10650452" y="242749"/>
            <a:ext cx="1512052" cy="1217341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139E8F63-1A2B-22A1-BEB3-FE1854236867}"/>
              </a:ext>
            </a:extLst>
          </p:cNvPr>
          <p:cNvSpPr txBox="1">
            <a:spLocks/>
          </p:cNvSpPr>
          <p:nvPr/>
        </p:nvSpPr>
        <p:spPr>
          <a:xfrm>
            <a:off x="167770" y="242749"/>
            <a:ext cx="11153608" cy="678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cap="none" dirty="0">
                <a:solidFill>
                  <a:srgbClr val="FF6A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Organigrama</a:t>
            </a:r>
            <a:endParaRPr lang="es-CO" b="1" cap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6BEB792D-5E6D-405E-B34A-7AC08CF3E1AB}"/>
              </a:ext>
            </a:extLst>
          </p:cNvPr>
          <p:cNvSpPr/>
          <p:nvPr/>
        </p:nvSpPr>
        <p:spPr>
          <a:xfrm>
            <a:off x="5908185" y="2219332"/>
            <a:ext cx="4751720" cy="2248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12416"/>
                </a:lnTo>
                <a:lnTo>
                  <a:pt x="4751720" y="112416"/>
                </a:lnTo>
                <a:lnTo>
                  <a:pt x="4751720" y="224833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D27F257-617F-5896-992B-3EA6032CA423}"/>
              </a:ext>
            </a:extLst>
          </p:cNvPr>
          <p:cNvSpPr/>
          <p:nvPr/>
        </p:nvSpPr>
        <p:spPr>
          <a:xfrm>
            <a:off x="5908185" y="2219332"/>
            <a:ext cx="3456250" cy="2248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12416"/>
                </a:lnTo>
                <a:lnTo>
                  <a:pt x="3456250" y="112416"/>
                </a:lnTo>
                <a:lnTo>
                  <a:pt x="3456250" y="224833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8C2B99FC-47DB-4C1F-13A7-609406BDBFD0}"/>
              </a:ext>
            </a:extLst>
          </p:cNvPr>
          <p:cNvSpPr/>
          <p:nvPr/>
        </p:nvSpPr>
        <p:spPr>
          <a:xfrm>
            <a:off x="7640710" y="2979484"/>
            <a:ext cx="160595" cy="49249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92492"/>
                </a:lnTo>
                <a:lnTo>
                  <a:pt x="160595" y="492492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00B32252-7FBA-A500-9722-CA97C1B0B61C}"/>
              </a:ext>
            </a:extLst>
          </p:cNvPr>
          <p:cNvSpPr/>
          <p:nvPr/>
        </p:nvSpPr>
        <p:spPr>
          <a:xfrm>
            <a:off x="5908185" y="2219332"/>
            <a:ext cx="2160780" cy="2248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12416"/>
                </a:lnTo>
                <a:lnTo>
                  <a:pt x="2160780" y="112416"/>
                </a:lnTo>
                <a:lnTo>
                  <a:pt x="2160780" y="224833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B4E5E3CE-D8B7-B1AF-1481-D52C74359FDA}"/>
              </a:ext>
            </a:extLst>
          </p:cNvPr>
          <p:cNvSpPr/>
          <p:nvPr/>
        </p:nvSpPr>
        <p:spPr>
          <a:xfrm>
            <a:off x="6122288" y="2979484"/>
            <a:ext cx="197754" cy="277294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772948"/>
                </a:lnTo>
                <a:lnTo>
                  <a:pt x="197754" y="2772948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B5276431-B84E-039D-9B2E-630740AAC47F}"/>
              </a:ext>
            </a:extLst>
          </p:cNvPr>
          <p:cNvSpPr/>
          <p:nvPr/>
        </p:nvSpPr>
        <p:spPr>
          <a:xfrm>
            <a:off x="6122288" y="2979484"/>
            <a:ext cx="197754" cy="201279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012796"/>
                </a:lnTo>
                <a:lnTo>
                  <a:pt x="197754" y="2012796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C829E4F2-19E5-A592-8B5D-0660AA8C9694}"/>
              </a:ext>
            </a:extLst>
          </p:cNvPr>
          <p:cNvSpPr/>
          <p:nvPr/>
        </p:nvSpPr>
        <p:spPr>
          <a:xfrm>
            <a:off x="6122288" y="2979484"/>
            <a:ext cx="197754" cy="12526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252644"/>
                </a:lnTo>
                <a:lnTo>
                  <a:pt x="197754" y="1252644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BF67F655-6552-D5B6-8794-610E48CE19D6}"/>
              </a:ext>
            </a:extLst>
          </p:cNvPr>
          <p:cNvSpPr/>
          <p:nvPr/>
        </p:nvSpPr>
        <p:spPr>
          <a:xfrm>
            <a:off x="6122288" y="2979484"/>
            <a:ext cx="197754" cy="49249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92492"/>
                </a:lnTo>
                <a:lnTo>
                  <a:pt x="197754" y="492492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0D054DFD-BE62-3A9C-E37C-443307B2A584}"/>
              </a:ext>
            </a:extLst>
          </p:cNvPr>
          <p:cNvSpPr/>
          <p:nvPr/>
        </p:nvSpPr>
        <p:spPr>
          <a:xfrm>
            <a:off x="5908185" y="2219332"/>
            <a:ext cx="741447" cy="2248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12416"/>
                </a:lnTo>
                <a:lnTo>
                  <a:pt x="741447" y="112416"/>
                </a:lnTo>
                <a:lnTo>
                  <a:pt x="741447" y="224833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6375D8BB-0177-6297-FF41-9140F4FF1529}"/>
              </a:ext>
            </a:extLst>
          </p:cNvPr>
          <p:cNvSpPr/>
          <p:nvPr/>
        </p:nvSpPr>
        <p:spPr>
          <a:xfrm>
            <a:off x="4802046" y="2979484"/>
            <a:ext cx="160595" cy="277294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772948"/>
                </a:lnTo>
                <a:lnTo>
                  <a:pt x="160595" y="2772948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EBCB0465-20FF-C32F-6481-9FFE395112F7}"/>
              </a:ext>
            </a:extLst>
          </p:cNvPr>
          <p:cNvSpPr/>
          <p:nvPr/>
        </p:nvSpPr>
        <p:spPr>
          <a:xfrm>
            <a:off x="4802046" y="2979484"/>
            <a:ext cx="160595" cy="201279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012796"/>
                </a:lnTo>
                <a:lnTo>
                  <a:pt x="160595" y="2012796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7863E80D-1A21-AD4A-865D-E568C3079CCB}"/>
              </a:ext>
            </a:extLst>
          </p:cNvPr>
          <p:cNvSpPr/>
          <p:nvPr/>
        </p:nvSpPr>
        <p:spPr>
          <a:xfrm>
            <a:off x="4802046" y="2979484"/>
            <a:ext cx="160595" cy="12526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252644"/>
                </a:lnTo>
                <a:lnTo>
                  <a:pt x="160595" y="1252644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BB3A80D2-D57A-581D-6C30-B99BD17025C1}"/>
              </a:ext>
            </a:extLst>
          </p:cNvPr>
          <p:cNvSpPr/>
          <p:nvPr/>
        </p:nvSpPr>
        <p:spPr>
          <a:xfrm>
            <a:off x="4802046" y="2979484"/>
            <a:ext cx="160595" cy="49249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92492"/>
                </a:lnTo>
                <a:lnTo>
                  <a:pt x="160595" y="492492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5D40BECC-9358-B7F8-3EA8-425ED1567E60}"/>
              </a:ext>
            </a:extLst>
          </p:cNvPr>
          <p:cNvSpPr/>
          <p:nvPr/>
        </p:nvSpPr>
        <p:spPr>
          <a:xfrm>
            <a:off x="5230300" y="2219332"/>
            <a:ext cx="677884" cy="2248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77884" y="0"/>
                </a:moveTo>
                <a:lnTo>
                  <a:pt x="677884" y="112416"/>
                </a:lnTo>
                <a:lnTo>
                  <a:pt x="0" y="112416"/>
                </a:lnTo>
                <a:lnTo>
                  <a:pt x="0" y="224833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550B3253-A9EC-0684-6325-1F25938C5218}"/>
              </a:ext>
            </a:extLst>
          </p:cNvPr>
          <p:cNvSpPr/>
          <p:nvPr/>
        </p:nvSpPr>
        <p:spPr>
          <a:xfrm>
            <a:off x="3337892" y="2979484"/>
            <a:ext cx="188709" cy="12526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252644"/>
                </a:lnTo>
                <a:lnTo>
                  <a:pt x="188709" y="1252644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E18F26A1-A656-3163-EBD7-D2F47E2AD73A}"/>
              </a:ext>
            </a:extLst>
          </p:cNvPr>
          <p:cNvSpPr/>
          <p:nvPr/>
        </p:nvSpPr>
        <p:spPr>
          <a:xfrm>
            <a:off x="3337892" y="2979484"/>
            <a:ext cx="188709" cy="49249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92492"/>
                </a:lnTo>
                <a:lnTo>
                  <a:pt x="188709" y="492492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9580E69A-2230-F60D-A72E-27280680BAC9}"/>
              </a:ext>
            </a:extLst>
          </p:cNvPr>
          <p:cNvSpPr/>
          <p:nvPr/>
        </p:nvSpPr>
        <p:spPr>
          <a:xfrm>
            <a:off x="3841117" y="2219332"/>
            <a:ext cx="2067067" cy="2248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067067" y="0"/>
                </a:moveTo>
                <a:lnTo>
                  <a:pt x="2067067" y="112416"/>
                </a:lnTo>
                <a:lnTo>
                  <a:pt x="0" y="112416"/>
                </a:lnTo>
                <a:lnTo>
                  <a:pt x="0" y="224833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D291E943-9FAF-6F46-E0BE-FE0596BF2027}"/>
              </a:ext>
            </a:extLst>
          </p:cNvPr>
          <p:cNvSpPr/>
          <p:nvPr/>
        </p:nvSpPr>
        <p:spPr>
          <a:xfrm>
            <a:off x="2023680" y="2979484"/>
            <a:ext cx="160595" cy="277294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772948"/>
                </a:lnTo>
                <a:lnTo>
                  <a:pt x="160595" y="2772948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D9359E24-C1FA-E122-C6BE-72ABCBBBE034}"/>
              </a:ext>
            </a:extLst>
          </p:cNvPr>
          <p:cNvSpPr/>
          <p:nvPr/>
        </p:nvSpPr>
        <p:spPr>
          <a:xfrm>
            <a:off x="2023680" y="2979484"/>
            <a:ext cx="160595" cy="201279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012796"/>
                </a:lnTo>
                <a:lnTo>
                  <a:pt x="160595" y="2012796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33" name="Forma libre: forma 32">
            <a:extLst>
              <a:ext uri="{FF2B5EF4-FFF2-40B4-BE49-F238E27FC236}">
                <a16:creationId xmlns:a16="http://schemas.microsoft.com/office/drawing/2014/main" id="{BD8FC45E-3109-235E-03C7-B63874529264}"/>
              </a:ext>
            </a:extLst>
          </p:cNvPr>
          <p:cNvSpPr/>
          <p:nvPr/>
        </p:nvSpPr>
        <p:spPr>
          <a:xfrm>
            <a:off x="2023680" y="2979484"/>
            <a:ext cx="160595" cy="12526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252644"/>
                </a:lnTo>
                <a:lnTo>
                  <a:pt x="160595" y="1252644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7845E4E8-4530-FC94-A2F5-1848FEFBFA14}"/>
              </a:ext>
            </a:extLst>
          </p:cNvPr>
          <p:cNvSpPr/>
          <p:nvPr/>
        </p:nvSpPr>
        <p:spPr>
          <a:xfrm>
            <a:off x="2023680" y="2979484"/>
            <a:ext cx="160595" cy="49249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92492"/>
                </a:lnTo>
                <a:lnTo>
                  <a:pt x="160595" y="492492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06D414D1-F533-AF8C-CD0F-8D5061F2CB4C}"/>
              </a:ext>
            </a:extLst>
          </p:cNvPr>
          <p:cNvSpPr/>
          <p:nvPr/>
        </p:nvSpPr>
        <p:spPr>
          <a:xfrm>
            <a:off x="2451934" y="2219332"/>
            <a:ext cx="3456250" cy="2248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456250" y="0"/>
                </a:moveTo>
                <a:lnTo>
                  <a:pt x="3456250" y="112416"/>
                </a:lnTo>
                <a:lnTo>
                  <a:pt x="0" y="112416"/>
                </a:lnTo>
                <a:lnTo>
                  <a:pt x="0" y="224833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36" name="Forma libre: forma 35">
            <a:extLst>
              <a:ext uri="{FF2B5EF4-FFF2-40B4-BE49-F238E27FC236}">
                <a16:creationId xmlns:a16="http://schemas.microsoft.com/office/drawing/2014/main" id="{435DD0EC-B080-687E-2D1B-6B01C04EA3E6}"/>
              </a:ext>
            </a:extLst>
          </p:cNvPr>
          <p:cNvSpPr/>
          <p:nvPr/>
        </p:nvSpPr>
        <p:spPr>
          <a:xfrm>
            <a:off x="728209" y="2979484"/>
            <a:ext cx="160595" cy="353310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533100"/>
                </a:lnTo>
                <a:lnTo>
                  <a:pt x="160595" y="3533100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37" name="Forma libre: forma 36">
            <a:extLst>
              <a:ext uri="{FF2B5EF4-FFF2-40B4-BE49-F238E27FC236}">
                <a16:creationId xmlns:a16="http://schemas.microsoft.com/office/drawing/2014/main" id="{360C2F75-5F95-FE14-075B-9506F1968B09}"/>
              </a:ext>
            </a:extLst>
          </p:cNvPr>
          <p:cNvSpPr/>
          <p:nvPr/>
        </p:nvSpPr>
        <p:spPr>
          <a:xfrm>
            <a:off x="728209" y="2979484"/>
            <a:ext cx="160595" cy="277294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772948"/>
                </a:lnTo>
                <a:lnTo>
                  <a:pt x="160595" y="2772948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38" name="Forma libre: forma 37">
            <a:extLst>
              <a:ext uri="{FF2B5EF4-FFF2-40B4-BE49-F238E27FC236}">
                <a16:creationId xmlns:a16="http://schemas.microsoft.com/office/drawing/2014/main" id="{528B3787-5D4D-961F-1414-9DCAA4CFD743}"/>
              </a:ext>
            </a:extLst>
          </p:cNvPr>
          <p:cNvSpPr/>
          <p:nvPr/>
        </p:nvSpPr>
        <p:spPr>
          <a:xfrm>
            <a:off x="728209" y="2979484"/>
            <a:ext cx="160595" cy="201279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012796"/>
                </a:lnTo>
                <a:lnTo>
                  <a:pt x="160595" y="2012796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39" name="Forma libre: forma 38">
            <a:extLst>
              <a:ext uri="{FF2B5EF4-FFF2-40B4-BE49-F238E27FC236}">
                <a16:creationId xmlns:a16="http://schemas.microsoft.com/office/drawing/2014/main" id="{58DA56CE-6721-DE68-FCB6-26EBC36C872B}"/>
              </a:ext>
            </a:extLst>
          </p:cNvPr>
          <p:cNvSpPr/>
          <p:nvPr/>
        </p:nvSpPr>
        <p:spPr>
          <a:xfrm>
            <a:off x="728209" y="2979484"/>
            <a:ext cx="160595" cy="12526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252644"/>
                </a:lnTo>
                <a:lnTo>
                  <a:pt x="160595" y="1252644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40" name="Forma libre: forma 39">
            <a:extLst>
              <a:ext uri="{FF2B5EF4-FFF2-40B4-BE49-F238E27FC236}">
                <a16:creationId xmlns:a16="http://schemas.microsoft.com/office/drawing/2014/main" id="{1AC3F9A4-250D-DE0E-740A-48D3FC5E9F05}"/>
              </a:ext>
            </a:extLst>
          </p:cNvPr>
          <p:cNvSpPr/>
          <p:nvPr/>
        </p:nvSpPr>
        <p:spPr>
          <a:xfrm>
            <a:off x="728209" y="2979484"/>
            <a:ext cx="160595" cy="49249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92492"/>
                </a:lnTo>
                <a:lnTo>
                  <a:pt x="160595" y="492492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41" name="Forma libre: forma 40">
            <a:extLst>
              <a:ext uri="{FF2B5EF4-FFF2-40B4-BE49-F238E27FC236}">
                <a16:creationId xmlns:a16="http://schemas.microsoft.com/office/drawing/2014/main" id="{215E4A73-9DC8-DC18-F079-2E25EA9F226B}"/>
              </a:ext>
            </a:extLst>
          </p:cNvPr>
          <p:cNvSpPr/>
          <p:nvPr/>
        </p:nvSpPr>
        <p:spPr>
          <a:xfrm>
            <a:off x="1169661" y="2219331"/>
            <a:ext cx="4092048" cy="2248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751720" y="0"/>
                </a:moveTo>
                <a:lnTo>
                  <a:pt x="4751720" y="112416"/>
                </a:lnTo>
                <a:lnTo>
                  <a:pt x="0" y="112416"/>
                </a:lnTo>
                <a:lnTo>
                  <a:pt x="0" y="224833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42" name="Forma libre: forma 41">
            <a:extLst>
              <a:ext uri="{FF2B5EF4-FFF2-40B4-BE49-F238E27FC236}">
                <a16:creationId xmlns:a16="http://schemas.microsoft.com/office/drawing/2014/main" id="{7A390715-BC91-82A7-5AC5-3345F3FA356C}"/>
              </a:ext>
            </a:extLst>
          </p:cNvPr>
          <p:cNvSpPr/>
          <p:nvPr/>
        </p:nvSpPr>
        <p:spPr>
          <a:xfrm>
            <a:off x="5046922" y="1141754"/>
            <a:ext cx="1722525" cy="535318"/>
          </a:xfrm>
          <a:custGeom>
            <a:avLst/>
            <a:gdLst>
              <a:gd name="connsiteX0" fmla="*/ 0 w 1722525"/>
              <a:gd name="connsiteY0" fmla="*/ 89221 h 535318"/>
              <a:gd name="connsiteX1" fmla="*/ 89221 w 1722525"/>
              <a:gd name="connsiteY1" fmla="*/ 0 h 535318"/>
              <a:gd name="connsiteX2" fmla="*/ 1633304 w 1722525"/>
              <a:gd name="connsiteY2" fmla="*/ 0 h 535318"/>
              <a:gd name="connsiteX3" fmla="*/ 1722525 w 1722525"/>
              <a:gd name="connsiteY3" fmla="*/ 89221 h 535318"/>
              <a:gd name="connsiteX4" fmla="*/ 1722525 w 1722525"/>
              <a:gd name="connsiteY4" fmla="*/ 446097 h 535318"/>
              <a:gd name="connsiteX5" fmla="*/ 1633304 w 1722525"/>
              <a:gd name="connsiteY5" fmla="*/ 535318 h 535318"/>
              <a:gd name="connsiteX6" fmla="*/ 89221 w 1722525"/>
              <a:gd name="connsiteY6" fmla="*/ 535318 h 535318"/>
              <a:gd name="connsiteX7" fmla="*/ 0 w 1722525"/>
              <a:gd name="connsiteY7" fmla="*/ 446097 h 535318"/>
              <a:gd name="connsiteX8" fmla="*/ 0 w 1722525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2525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1633304" y="0"/>
                </a:lnTo>
                <a:cubicBezTo>
                  <a:pt x="1682579" y="0"/>
                  <a:pt x="1722525" y="39946"/>
                  <a:pt x="1722525" y="89221"/>
                </a:cubicBezTo>
                <a:lnTo>
                  <a:pt x="1722525" y="446097"/>
                </a:lnTo>
                <a:cubicBezTo>
                  <a:pt x="1722525" y="495372"/>
                  <a:pt x="1682579" y="535318"/>
                  <a:pt x="1633304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Gerente General</a:t>
            </a:r>
            <a:br>
              <a:rPr lang="es-MX" sz="800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Maria Nohemí Arboleda Arango</a:t>
            </a:r>
            <a:endParaRPr lang="es-CO" sz="800" kern="1200" dirty="0">
              <a:latin typeface="Nunito" pitchFamily="2" charset="0"/>
            </a:endParaRPr>
          </a:p>
        </p:txBody>
      </p:sp>
      <p:sp>
        <p:nvSpPr>
          <p:cNvPr id="43" name="Forma libre: forma 42">
            <a:extLst>
              <a:ext uri="{FF2B5EF4-FFF2-40B4-BE49-F238E27FC236}">
                <a16:creationId xmlns:a16="http://schemas.microsoft.com/office/drawing/2014/main" id="{7797488C-2081-EA13-7C33-A0B121C49704}"/>
              </a:ext>
            </a:extLst>
          </p:cNvPr>
          <p:cNvSpPr/>
          <p:nvPr/>
        </p:nvSpPr>
        <p:spPr>
          <a:xfrm>
            <a:off x="621146" y="2444165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Gerente Centro Nacional de Despacho</a:t>
            </a:r>
            <a:br>
              <a:rPr lang="es-MX" sz="800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Juan Carlos Morales</a:t>
            </a:r>
            <a:endParaRPr lang="es-CO" sz="800" kern="1200" dirty="0">
              <a:latin typeface="Nunito" pitchFamily="2" charset="0"/>
            </a:endParaRPr>
          </a:p>
        </p:txBody>
      </p:sp>
      <p:sp>
        <p:nvSpPr>
          <p:cNvPr id="44" name="Forma libre: forma 43">
            <a:extLst>
              <a:ext uri="{FF2B5EF4-FFF2-40B4-BE49-F238E27FC236}">
                <a16:creationId xmlns:a16="http://schemas.microsoft.com/office/drawing/2014/main" id="{6B0C8055-71DF-5E0E-A572-8CBA854C5470}"/>
              </a:ext>
            </a:extLst>
          </p:cNvPr>
          <p:cNvSpPr/>
          <p:nvPr/>
        </p:nvSpPr>
        <p:spPr>
          <a:xfrm>
            <a:off x="888805" y="3204317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Director(a) Planeación Operación</a:t>
            </a:r>
            <a:br>
              <a:rPr lang="es-MX" sz="800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Emma Salazar </a:t>
            </a:r>
            <a:endParaRPr lang="es-CO" sz="800" kern="1200" dirty="0">
              <a:latin typeface="Nunito" pitchFamily="2" charset="0"/>
            </a:endParaRPr>
          </a:p>
        </p:txBody>
      </p:sp>
      <p:sp>
        <p:nvSpPr>
          <p:cNvPr id="45" name="Forma libre: forma 44">
            <a:extLst>
              <a:ext uri="{FF2B5EF4-FFF2-40B4-BE49-F238E27FC236}">
                <a16:creationId xmlns:a16="http://schemas.microsoft.com/office/drawing/2014/main" id="{3F00CA63-E41D-2922-ECC8-3A7525EBE2D5}"/>
              </a:ext>
            </a:extLst>
          </p:cNvPr>
          <p:cNvSpPr/>
          <p:nvPr/>
        </p:nvSpPr>
        <p:spPr>
          <a:xfrm>
            <a:off x="888805" y="3964469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 err="1">
                <a:solidFill>
                  <a:schemeClr val="bg1"/>
                </a:solidFill>
                <a:latin typeface="Nunito" pitchFamily="2" charset="0"/>
              </a:rPr>
              <a:t>Lider</a:t>
            </a:r>
            <a:r>
              <a:rPr lang="es-MX" sz="800" b="1" kern="1200" dirty="0">
                <a:solidFill>
                  <a:schemeClr val="bg1"/>
                </a:solidFill>
                <a:latin typeface="Nunito" pitchFamily="2" charset="0"/>
              </a:rPr>
              <a:t> Despacho Económico</a:t>
            </a:r>
            <a:br>
              <a:rPr lang="es-MX" sz="800" b="1" kern="12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s-MX" sz="800" b="0" kern="1200" dirty="0" err="1">
                <a:solidFill>
                  <a:schemeClr val="bg1"/>
                </a:solidFill>
                <a:latin typeface="Nunito" pitchFamily="2" charset="0"/>
              </a:rPr>
              <a:t>Victor</a:t>
            </a:r>
            <a:r>
              <a:rPr lang="es-MX" sz="800" b="0" kern="1200" dirty="0">
                <a:solidFill>
                  <a:schemeClr val="bg1"/>
                </a:solidFill>
                <a:latin typeface="Nunito" pitchFamily="2" charset="0"/>
              </a:rPr>
              <a:t> Meza</a:t>
            </a:r>
            <a:endParaRPr lang="es-CO" sz="800" b="0" kern="1200" dirty="0">
              <a:solidFill>
                <a:schemeClr val="bg1"/>
              </a:solidFill>
              <a:latin typeface="Nunito" pitchFamily="2" charset="0"/>
            </a:endParaRPr>
          </a:p>
        </p:txBody>
      </p:sp>
      <p:sp>
        <p:nvSpPr>
          <p:cNvPr id="46" name="Forma libre: forma 45">
            <a:extLst>
              <a:ext uri="{FF2B5EF4-FFF2-40B4-BE49-F238E27FC236}">
                <a16:creationId xmlns:a16="http://schemas.microsoft.com/office/drawing/2014/main" id="{C1821E29-A3E3-5F05-DABE-CF680BF0BF29}"/>
              </a:ext>
            </a:extLst>
          </p:cNvPr>
          <p:cNvSpPr/>
          <p:nvPr/>
        </p:nvSpPr>
        <p:spPr>
          <a:xfrm>
            <a:off x="888805" y="4724621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Director(a) Coordinación Operación</a:t>
            </a:r>
            <a:br>
              <a:rPr lang="es-MX" sz="800" b="0" kern="1200" dirty="0">
                <a:latin typeface="Nunito" pitchFamily="2" charset="0"/>
              </a:rPr>
            </a:br>
            <a:r>
              <a:rPr lang="es-MX" sz="800" b="0" kern="1200" dirty="0">
                <a:latin typeface="Nunito" pitchFamily="2" charset="0"/>
              </a:rPr>
              <a:t>Carlos Vanegas(E) </a:t>
            </a:r>
            <a:endParaRPr lang="es-CO" sz="800" b="0" kern="1200" dirty="0">
              <a:latin typeface="Nunito" pitchFamily="2" charset="0"/>
            </a:endParaRPr>
          </a:p>
        </p:txBody>
      </p:sp>
      <p:sp>
        <p:nvSpPr>
          <p:cNvPr id="47" name="Forma libre: forma 46">
            <a:extLst>
              <a:ext uri="{FF2B5EF4-FFF2-40B4-BE49-F238E27FC236}">
                <a16:creationId xmlns:a16="http://schemas.microsoft.com/office/drawing/2014/main" id="{1EE6B40F-1EED-8C87-AB1E-427E197B9EA1}"/>
              </a:ext>
            </a:extLst>
          </p:cNvPr>
          <p:cNvSpPr/>
          <p:nvPr/>
        </p:nvSpPr>
        <p:spPr>
          <a:xfrm>
            <a:off x="888805" y="5484773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solidFill>
                  <a:schemeClr val="bg1"/>
                </a:solidFill>
                <a:latin typeface="Nunito" pitchFamily="2" charset="0"/>
              </a:rPr>
              <a:t>Director(a) Aseguramiento Operación</a:t>
            </a:r>
            <a:br>
              <a:rPr lang="es-MX" sz="800" b="0" kern="12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s-MX" sz="800" b="0" kern="1200" dirty="0">
                <a:solidFill>
                  <a:schemeClr val="bg1"/>
                </a:solidFill>
                <a:latin typeface="Nunito" pitchFamily="2" charset="0"/>
              </a:rPr>
              <a:t>Carlos Cano</a:t>
            </a:r>
            <a:endParaRPr lang="es-CO" sz="800" b="0" kern="1200" dirty="0">
              <a:solidFill>
                <a:schemeClr val="bg1"/>
              </a:solidFill>
              <a:latin typeface="Nunito" pitchFamily="2" charset="0"/>
            </a:endParaRPr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702CB40B-114D-68D1-07FE-6D7FBB283DD0}"/>
              </a:ext>
            </a:extLst>
          </p:cNvPr>
          <p:cNvSpPr/>
          <p:nvPr/>
        </p:nvSpPr>
        <p:spPr>
          <a:xfrm>
            <a:off x="888805" y="6244925"/>
            <a:ext cx="1070636" cy="53531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80" tIns="49691" rIns="49691" bIns="5080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Líder Proyectos CND</a:t>
            </a:r>
            <a:br>
              <a:rPr lang="es-MX" sz="800" b="1" kern="1200" dirty="0">
                <a:latin typeface="Nunito" pitchFamily="2" charset="0"/>
              </a:rPr>
            </a:br>
            <a:r>
              <a:rPr lang="es-MX" sz="800" b="0" kern="1200" dirty="0">
                <a:latin typeface="Nunito" pitchFamily="2" charset="0"/>
              </a:rPr>
              <a:t>Diego Felipe García</a:t>
            </a:r>
            <a:endParaRPr lang="es-CO" sz="800" b="0" kern="1200" dirty="0">
              <a:latin typeface="Nunito" pitchFamily="2" charset="0"/>
            </a:endParaRPr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39146F03-C863-F5D3-088E-F6117A265AC4}"/>
              </a:ext>
            </a:extLst>
          </p:cNvPr>
          <p:cNvSpPr/>
          <p:nvPr/>
        </p:nvSpPr>
        <p:spPr>
          <a:xfrm>
            <a:off x="1916616" y="2444165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Gerente Mercado de Energía</a:t>
            </a:r>
            <a:br>
              <a:rPr lang="es-MX" sz="800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Jaime Alejandro Zapata</a:t>
            </a:r>
            <a:endParaRPr lang="es-CO" sz="800" kern="1200" dirty="0">
              <a:latin typeface="Nunito" pitchFamily="2" charset="0"/>
            </a:endParaRPr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E8FE4792-FA6D-F092-F1C5-D57386175EC0}"/>
              </a:ext>
            </a:extLst>
          </p:cNvPr>
          <p:cNvSpPr/>
          <p:nvPr/>
        </p:nvSpPr>
        <p:spPr>
          <a:xfrm>
            <a:off x="2184275" y="3204317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Director(a) Enlace y Aseguramiento del Mercado</a:t>
            </a:r>
            <a:br>
              <a:rPr lang="es-MX" sz="800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Martha Gil</a:t>
            </a:r>
            <a:endParaRPr lang="es-CO" sz="800" kern="1200" dirty="0">
              <a:latin typeface="Nunito" pitchFamily="2" charset="0"/>
            </a:endParaRPr>
          </a:p>
        </p:txBody>
      </p:sp>
      <p:sp>
        <p:nvSpPr>
          <p:cNvPr id="51" name="Forma libre: forma 50">
            <a:extLst>
              <a:ext uri="{FF2B5EF4-FFF2-40B4-BE49-F238E27FC236}">
                <a16:creationId xmlns:a16="http://schemas.microsoft.com/office/drawing/2014/main" id="{DA4EC2A8-15B4-6A84-B71D-9CFFF6B23162}"/>
              </a:ext>
            </a:extLst>
          </p:cNvPr>
          <p:cNvSpPr/>
          <p:nvPr/>
        </p:nvSpPr>
        <p:spPr>
          <a:xfrm>
            <a:off x="2184275" y="3964469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Director(a) SIC</a:t>
            </a:r>
            <a:br>
              <a:rPr lang="es-MX" sz="800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Carlos Mario Correa</a:t>
            </a:r>
            <a:endParaRPr lang="es-CO" sz="800" kern="1200" dirty="0">
              <a:latin typeface="Nunito" pitchFamily="2" charset="0"/>
            </a:endParaRPr>
          </a:p>
        </p:txBody>
      </p:sp>
      <p:sp>
        <p:nvSpPr>
          <p:cNvPr id="52" name="Forma libre: forma 51">
            <a:extLst>
              <a:ext uri="{FF2B5EF4-FFF2-40B4-BE49-F238E27FC236}">
                <a16:creationId xmlns:a16="http://schemas.microsoft.com/office/drawing/2014/main" id="{A5ADCE3A-6BCC-4F7B-6B03-33FC27C1FF2A}"/>
              </a:ext>
            </a:extLst>
          </p:cNvPr>
          <p:cNvSpPr/>
          <p:nvPr/>
        </p:nvSpPr>
        <p:spPr>
          <a:xfrm>
            <a:off x="2184275" y="4724621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Director(a) LAC</a:t>
            </a:r>
            <a:br>
              <a:rPr lang="es-MX" sz="800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Jaime Alonso Castillo</a:t>
            </a:r>
            <a:endParaRPr lang="es-CO" sz="800" kern="1200" dirty="0">
              <a:latin typeface="Nunito" pitchFamily="2" charset="0"/>
            </a:endParaRPr>
          </a:p>
        </p:txBody>
      </p:sp>
      <p:sp>
        <p:nvSpPr>
          <p:cNvPr id="53" name="Forma libre: forma 52">
            <a:extLst>
              <a:ext uri="{FF2B5EF4-FFF2-40B4-BE49-F238E27FC236}">
                <a16:creationId xmlns:a16="http://schemas.microsoft.com/office/drawing/2014/main" id="{C5A5872C-91F8-F8A6-E413-3DE0B7ED0D68}"/>
              </a:ext>
            </a:extLst>
          </p:cNvPr>
          <p:cNvSpPr/>
          <p:nvPr/>
        </p:nvSpPr>
        <p:spPr>
          <a:xfrm>
            <a:off x="2184275" y="5484773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Líder Proyectos </a:t>
            </a:r>
            <a:r>
              <a:rPr lang="es-MX" sz="800" b="1" kern="1200" dirty="0" err="1">
                <a:latin typeface="Nunito" pitchFamily="2" charset="0"/>
              </a:rPr>
              <a:t>MEM</a:t>
            </a:r>
            <a:br>
              <a:rPr lang="es-MX" sz="800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Jairo Tobón</a:t>
            </a:r>
            <a:endParaRPr lang="es-CO" sz="800" kern="1200" dirty="0">
              <a:latin typeface="Nunito" pitchFamily="2" charset="0"/>
            </a:endParaRPr>
          </a:p>
        </p:txBody>
      </p:sp>
      <p:sp>
        <p:nvSpPr>
          <p:cNvPr id="54" name="Forma libre: forma 53">
            <a:extLst>
              <a:ext uri="{FF2B5EF4-FFF2-40B4-BE49-F238E27FC236}">
                <a16:creationId xmlns:a16="http://schemas.microsoft.com/office/drawing/2014/main" id="{A1DB5443-FACE-82AB-7128-BCEC72622693}"/>
              </a:ext>
            </a:extLst>
          </p:cNvPr>
          <p:cNvSpPr/>
          <p:nvPr/>
        </p:nvSpPr>
        <p:spPr>
          <a:xfrm>
            <a:off x="3212086" y="2444165"/>
            <a:ext cx="1258062" cy="535318"/>
          </a:xfrm>
          <a:custGeom>
            <a:avLst/>
            <a:gdLst>
              <a:gd name="connsiteX0" fmla="*/ 0 w 1258062"/>
              <a:gd name="connsiteY0" fmla="*/ 89221 h 535318"/>
              <a:gd name="connsiteX1" fmla="*/ 89221 w 1258062"/>
              <a:gd name="connsiteY1" fmla="*/ 0 h 535318"/>
              <a:gd name="connsiteX2" fmla="*/ 1168841 w 1258062"/>
              <a:gd name="connsiteY2" fmla="*/ 0 h 535318"/>
              <a:gd name="connsiteX3" fmla="*/ 1258062 w 1258062"/>
              <a:gd name="connsiteY3" fmla="*/ 89221 h 535318"/>
              <a:gd name="connsiteX4" fmla="*/ 1258062 w 1258062"/>
              <a:gd name="connsiteY4" fmla="*/ 446097 h 535318"/>
              <a:gd name="connsiteX5" fmla="*/ 1168841 w 1258062"/>
              <a:gd name="connsiteY5" fmla="*/ 535318 h 535318"/>
              <a:gd name="connsiteX6" fmla="*/ 89221 w 1258062"/>
              <a:gd name="connsiteY6" fmla="*/ 535318 h 535318"/>
              <a:gd name="connsiteX7" fmla="*/ 0 w 1258062"/>
              <a:gd name="connsiteY7" fmla="*/ 446097 h 535318"/>
              <a:gd name="connsiteX8" fmla="*/ 0 w 1258062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62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1168841" y="0"/>
                </a:lnTo>
                <a:cubicBezTo>
                  <a:pt x="1218116" y="0"/>
                  <a:pt x="1258062" y="39946"/>
                  <a:pt x="1258062" y="89221"/>
                </a:cubicBezTo>
                <a:lnTo>
                  <a:pt x="1258062" y="446097"/>
                </a:lnTo>
                <a:cubicBezTo>
                  <a:pt x="1258062" y="495372"/>
                  <a:pt x="1218116" y="535318"/>
                  <a:pt x="1168841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Gerente Estrategia, Innovación y Asuntos Corporativos</a:t>
            </a:r>
            <a:br>
              <a:rPr lang="es-MX" sz="800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Ana Mercedes Restrepo</a:t>
            </a:r>
            <a:endParaRPr lang="es-CO" sz="800" kern="1200" dirty="0">
              <a:latin typeface="Nunito" pitchFamily="2" charset="0"/>
            </a:endParaRPr>
          </a:p>
        </p:txBody>
      </p:sp>
      <p:sp>
        <p:nvSpPr>
          <p:cNvPr id="55" name="Forma libre: forma 54">
            <a:extLst>
              <a:ext uri="{FF2B5EF4-FFF2-40B4-BE49-F238E27FC236}">
                <a16:creationId xmlns:a16="http://schemas.microsoft.com/office/drawing/2014/main" id="{5437CA10-67F9-CD36-3296-9C7372B41690}"/>
              </a:ext>
            </a:extLst>
          </p:cNvPr>
          <p:cNvSpPr/>
          <p:nvPr/>
        </p:nvSpPr>
        <p:spPr>
          <a:xfrm>
            <a:off x="3526602" y="3204317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Director(a) Asuntos Corporativos</a:t>
            </a:r>
            <a:br>
              <a:rPr lang="es-MX" sz="800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Liliana Pineda</a:t>
            </a:r>
          </a:p>
        </p:txBody>
      </p:sp>
      <p:sp>
        <p:nvSpPr>
          <p:cNvPr id="56" name="Forma libre: forma 55">
            <a:extLst>
              <a:ext uri="{FF2B5EF4-FFF2-40B4-BE49-F238E27FC236}">
                <a16:creationId xmlns:a16="http://schemas.microsoft.com/office/drawing/2014/main" id="{09D86C82-EBF4-1017-69E9-8BBE6C365673}"/>
              </a:ext>
            </a:extLst>
          </p:cNvPr>
          <p:cNvSpPr/>
          <p:nvPr/>
        </p:nvSpPr>
        <p:spPr>
          <a:xfrm>
            <a:off x="3526602" y="3964469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Líder Innovación</a:t>
            </a:r>
            <a:br>
              <a:rPr lang="es-MX" sz="800" b="1" kern="1200" dirty="0">
                <a:latin typeface="Nunito" pitchFamily="2" charset="0"/>
              </a:rPr>
            </a:br>
            <a:r>
              <a:rPr lang="es-MX" sz="800" b="0" kern="1200" dirty="0" err="1">
                <a:latin typeface="Nunito" pitchFamily="2" charset="0"/>
              </a:rPr>
              <a:t>Jose</a:t>
            </a:r>
            <a:r>
              <a:rPr lang="es-MX" sz="800" b="0" kern="1200" dirty="0">
                <a:latin typeface="Nunito" pitchFamily="2" charset="0"/>
              </a:rPr>
              <a:t> Charry</a:t>
            </a:r>
          </a:p>
        </p:txBody>
      </p:sp>
      <p:sp>
        <p:nvSpPr>
          <p:cNvPr id="57" name="Forma libre: forma 56">
            <a:extLst>
              <a:ext uri="{FF2B5EF4-FFF2-40B4-BE49-F238E27FC236}">
                <a16:creationId xmlns:a16="http://schemas.microsoft.com/office/drawing/2014/main" id="{A428346F-F510-1A45-FBB3-6161C374CC34}"/>
              </a:ext>
            </a:extLst>
          </p:cNvPr>
          <p:cNvSpPr/>
          <p:nvPr/>
        </p:nvSpPr>
        <p:spPr>
          <a:xfrm>
            <a:off x="4694982" y="2444165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Gerente Tecnología</a:t>
            </a:r>
            <a:br>
              <a:rPr lang="es-MX" sz="800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Gloria Salazar</a:t>
            </a:r>
            <a:endParaRPr lang="es-CO" sz="800" kern="1200" dirty="0">
              <a:latin typeface="Nunito" pitchFamily="2" charset="0"/>
            </a:endParaRPr>
          </a:p>
        </p:txBody>
      </p:sp>
      <p:sp>
        <p:nvSpPr>
          <p:cNvPr id="58" name="Forma libre: forma 57">
            <a:extLst>
              <a:ext uri="{FF2B5EF4-FFF2-40B4-BE49-F238E27FC236}">
                <a16:creationId xmlns:a16="http://schemas.microsoft.com/office/drawing/2014/main" id="{5D185572-BC00-371F-D2AF-FA69C61633C6}"/>
              </a:ext>
            </a:extLst>
          </p:cNvPr>
          <p:cNvSpPr/>
          <p:nvPr/>
        </p:nvSpPr>
        <p:spPr>
          <a:xfrm>
            <a:off x="4962641" y="3204317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Director(a) Capacidades Tecnológicas</a:t>
            </a:r>
            <a:br>
              <a:rPr lang="es-MX" sz="800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Alex Palacio</a:t>
            </a:r>
            <a:endParaRPr lang="es-CO" sz="800" kern="1200" dirty="0">
              <a:latin typeface="Nunito" pitchFamily="2" charset="0"/>
            </a:endParaRPr>
          </a:p>
        </p:txBody>
      </p:sp>
      <p:sp>
        <p:nvSpPr>
          <p:cNvPr id="59" name="Forma libre: forma 58">
            <a:extLst>
              <a:ext uri="{FF2B5EF4-FFF2-40B4-BE49-F238E27FC236}">
                <a16:creationId xmlns:a16="http://schemas.microsoft.com/office/drawing/2014/main" id="{798F26ED-0089-A81C-823B-725FCFA2CBAF}"/>
              </a:ext>
            </a:extLst>
          </p:cNvPr>
          <p:cNvSpPr/>
          <p:nvPr/>
        </p:nvSpPr>
        <p:spPr>
          <a:xfrm>
            <a:off x="4962641" y="3964469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Director(a) Evolución Tecnológica de Negocios</a:t>
            </a:r>
            <a:br>
              <a:rPr lang="es-MX" sz="800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Carlos Arboleda</a:t>
            </a:r>
            <a:endParaRPr lang="es-CO" sz="800" kern="1200" dirty="0">
              <a:latin typeface="Nunito" pitchFamily="2" charset="0"/>
            </a:endParaRPr>
          </a:p>
        </p:txBody>
      </p:sp>
      <p:sp>
        <p:nvSpPr>
          <p:cNvPr id="60" name="Forma libre: forma 59">
            <a:extLst>
              <a:ext uri="{FF2B5EF4-FFF2-40B4-BE49-F238E27FC236}">
                <a16:creationId xmlns:a16="http://schemas.microsoft.com/office/drawing/2014/main" id="{4E2CB147-5C3C-1E81-228C-A25361620D99}"/>
              </a:ext>
            </a:extLst>
          </p:cNvPr>
          <p:cNvSpPr/>
          <p:nvPr/>
        </p:nvSpPr>
        <p:spPr>
          <a:xfrm>
            <a:off x="4962641" y="4724621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800" b="1" kern="1200" dirty="0">
                <a:latin typeface="Nunito" pitchFamily="2" charset="0"/>
              </a:rPr>
              <a:t>Líder Arquitectura TI</a:t>
            </a:r>
            <a:br>
              <a:rPr lang="es-ES" sz="800" b="1" kern="1200" dirty="0">
                <a:latin typeface="Nunito" pitchFamily="2" charset="0"/>
              </a:rPr>
            </a:br>
            <a:r>
              <a:rPr lang="es-ES" sz="800" b="0" kern="1200" dirty="0">
                <a:latin typeface="Nunito" pitchFamily="2" charset="0"/>
              </a:rPr>
              <a:t>Juan David Uribe</a:t>
            </a:r>
            <a:endParaRPr lang="es-CO" sz="800" b="0" kern="1200" dirty="0">
              <a:latin typeface="Nunito" pitchFamily="2" charset="0"/>
            </a:endParaRPr>
          </a:p>
        </p:txBody>
      </p:sp>
      <p:sp>
        <p:nvSpPr>
          <p:cNvPr id="61" name="Forma libre: forma 60">
            <a:extLst>
              <a:ext uri="{FF2B5EF4-FFF2-40B4-BE49-F238E27FC236}">
                <a16:creationId xmlns:a16="http://schemas.microsoft.com/office/drawing/2014/main" id="{D92B5751-2D52-E79F-4D34-13001B25C2BD}"/>
              </a:ext>
            </a:extLst>
          </p:cNvPr>
          <p:cNvSpPr/>
          <p:nvPr/>
        </p:nvSpPr>
        <p:spPr>
          <a:xfrm>
            <a:off x="4962641" y="5484773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800" b="1" kern="1200" dirty="0">
                <a:latin typeface="Nunito" pitchFamily="2" charset="0"/>
              </a:rPr>
              <a:t>Líder Integración Servicios Digitales</a:t>
            </a:r>
            <a:br>
              <a:rPr lang="es-ES" sz="800" b="1" kern="1200" dirty="0">
                <a:latin typeface="Nunito" pitchFamily="2" charset="0"/>
              </a:rPr>
            </a:br>
            <a:r>
              <a:rPr lang="es-ES" sz="800" b="0" kern="1200" dirty="0">
                <a:latin typeface="Nunito" pitchFamily="2" charset="0"/>
              </a:rPr>
              <a:t>Sergio Flórez (E)</a:t>
            </a:r>
            <a:endParaRPr lang="es-CO" sz="800" b="0" kern="1200" dirty="0">
              <a:latin typeface="Nunito" pitchFamily="2" charset="0"/>
            </a:endParaRPr>
          </a:p>
        </p:txBody>
      </p:sp>
      <p:sp>
        <p:nvSpPr>
          <p:cNvPr id="62" name="Forma libre: forma 61">
            <a:extLst>
              <a:ext uri="{FF2B5EF4-FFF2-40B4-BE49-F238E27FC236}">
                <a16:creationId xmlns:a16="http://schemas.microsoft.com/office/drawing/2014/main" id="{A1CBA895-2EA3-7295-B396-170BDCC9B068}"/>
              </a:ext>
            </a:extLst>
          </p:cNvPr>
          <p:cNvSpPr/>
          <p:nvPr/>
        </p:nvSpPr>
        <p:spPr>
          <a:xfrm>
            <a:off x="5990452" y="2444165"/>
            <a:ext cx="1318360" cy="535318"/>
          </a:xfrm>
          <a:custGeom>
            <a:avLst/>
            <a:gdLst>
              <a:gd name="connsiteX0" fmla="*/ 0 w 1318360"/>
              <a:gd name="connsiteY0" fmla="*/ 89221 h 535318"/>
              <a:gd name="connsiteX1" fmla="*/ 89221 w 1318360"/>
              <a:gd name="connsiteY1" fmla="*/ 0 h 535318"/>
              <a:gd name="connsiteX2" fmla="*/ 1229139 w 1318360"/>
              <a:gd name="connsiteY2" fmla="*/ 0 h 535318"/>
              <a:gd name="connsiteX3" fmla="*/ 1318360 w 1318360"/>
              <a:gd name="connsiteY3" fmla="*/ 89221 h 535318"/>
              <a:gd name="connsiteX4" fmla="*/ 1318360 w 1318360"/>
              <a:gd name="connsiteY4" fmla="*/ 446097 h 535318"/>
              <a:gd name="connsiteX5" fmla="*/ 1229139 w 1318360"/>
              <a:gd name="connsiteY5" fmla="*/ 535318 h 535318"/>
              <a:gd name="connsiteX6" fmla="*/ 89221 w 1318360"/>
              <a:gd name="connsiteY6" fmla="*/ 535318 h 535318"/>
              <a:gd name="connsiteX7" fmla="*/ 0 w 1318360"/>
              <a:gd name="connsiteY7" fmla="*/ 446097 h 535318"/>
              <a:gd name="connsiteX8" fmla="*/ 0 w 1318360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8360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1229139" y="0"/>
                </a:lnTo>
                <a:cubicBezTo>
                  <a:pt x="1278414" y="0"/>
                  <a:pt x="1318360" y="39946"/>
                  <a:pt x="1318360" y="89221"/>
                </a:cubicBezTo>
                <a:lnTo>
                  <a:pt x="1318360" y="446097"/>
                </a:lnTo>
                <a:cubicBezTo>
                  <a:pt x="1318360" y="495372"/>
                  <a:pt x="1278414" y="535318"/>
                  <a:pt x="1229139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Gerente Excelencia y Desarrollo del Negocio</a:t>
            </a:r>
            <a:br>
              <a:rPr lang="es-MX" sz="800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Ana Mercedes Restrepo (E)</a:t>
            </a:r>
            <a:endParaRPr lang="es-CO" sz="800" kern="1200" dirty="0">
              <a:latin typeface="Nunito" pitchFamily="2" charset="0"/>
            </a:endParaRPr>
          </a:p>
        </p:txBody>
      </p:sp>
      <p:sp>
        <p:nvSpPr>
          <p:cNvPr id="63" name="Forma libre: forma 62">
            <a:extLst>
              <a:ext uri="{FF2B5EF4-FFF2-40B4-BE49-F238E27FC236}">
                <a16:creationId xmlns:a16="http://schemas.microsoft.com/office/drawing/2014/main" id="{B2299507-0D61-6872-71FB-DE8E3B19E405}"/>
              </a:ext>
            </a:extLst>
          </p:cNvPr>
          <p:cNvSpPr/>
          <p:nvPr/>
        </p:nvSpPr>
        <p:spPr>
          <a:xfrm>
            <a:off x="6320042" y="3204317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Director(a) Finanzas Riesgos y Mejora Continua</a:t>
            </a:r>
            <a:br>
              <a:rPr lang="es-MX" sz="800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Lina Betancur</a:t>
            </a:r>
            <a:endParaRPr lang="es-CO" sz="800" kern="1200" dirty="0">
              <a:latin typeface="Nunito" pitchFamily="2" charset="0"/>
            </a:endParaRPr>
          </a:p>
        </p:txBody>
      </p:sp>
      <p:sp>
        <p:nvSpPr>
          <p:cNvPr id="64" name="Forma libre: forma 63">
            <a:extLst>
              <a:ext uri="{FF2B5EF4-FFF2-40B4-BE49-F238E27FC236}">
                <a16:creationId xmlns:a16="http://schemas.microsoft.com/office/drawing/2014/main" id="{7ACCBEF7-3311-0BE9-277B-3883491209AD}"/>
              </a:ext>
            </a:extLst>
          </p:cNvPr>
          <p:cNvSpPr/>
          <p:nvPr/>
        </p:nvSpPr>
        <p:spPr>
          <a:xfrm>
            <a:off x="6320042" y="3964469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Líder Gestión Integral Información</a:t>
            </a:r>
            <a:br>
              <a:rPr lang="es-MX" sz="800" b="1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Lina María Caro</a:t>
            </a:r>
            <a:endParaRPr lang="es-CO" sz="800" kern="1200" dirty="0">
              <a:latin typeface="Nunito" pitchFamily="2" charset="0"/>
            </a:endParaRPr>
          </a:p>
        </p:txBody>
      </p:sp>
      <p:sp>
        <p:nvSpPr>
          <p:cNvPr id="65" name="Forma libre: forma 64">
            <a:extLst>
              <a:ext uri="{FF2B5EF4-FFF2-40B4-BE49-F238E27FC236}">
                <a16:creationId xmlns:a16="http://schemas.microsoft.com/office/drawing/2014/main" id="{C239E661-F4B2-110A-E83B-10BE2C9023AD}"/>
              </a:ext>
            </a:extLst>
          </p:cNvPr>
          <p:cNvSpPr/>
          <p:nvPr/>
        </p:nvSpPr>
        <p:spPr>
          <a:xfrm>
            <a:off x="6320042" y="4724621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Líder Oficina Gestión Valor</a:t>
            </a:r>
            <a:br>
              <a:rPr lang="es-MX" sz="800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Santiago Congote (E) </a:t>
            </a:r>
            <a:endParaRPr lang="es-CO" sz="800" kern="1200" dirty="0">
              <a:latin typeface="Nunito" pitchFamily="2" charset="0"/>
            </a:endParaRPr>
          </a:p>
        </p:txBody>
      </p:sp>
      <p:sp>
        <p:nvSpPr>
          <p:cNvPr id="66" name="Forma libre: forma 65">
            <a:extLst>
              <a:ext uri="{FF2B5EF4-FFF2-40B4-BE49-F238E27FC236}">
                <a16:creationId xmlns:a16="http://schemas.microsoft.com/office/drawing/2014/main" id="{57E8E3A8-5E16-49A5-FF89-25652BE9F993}"/>
              </a:ext>
            </a:extLst>
          </p:cNvPr>
          <p:cNvSpPr/>
          <p:nvPr/>
        </p:nvSpPr>
        <p:spPr>
          <a:xfrm>
            <a:off x="6320042" y="5484773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800" b="1" kern="1200" dirty="0">
                <a:solidFill>
                  <a:schemeClr val="bg1"/>
                </a:solidFill>
                <a:latin typeface="Nunito" pitchFamily="2" charset="0"/>
              </a:rPr>
              <a:t>Líder Proyectos Transversal</a:t>
            </a:r>
            <a:br>
              <a:rPr lang="es-ES" sz="800" b="1" kern="12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s-ES" sz="800" b="0" kern="1200" dirty="0">
                <a:solidFill>
                  <a:schemeClr val="bg1"/>
                </a:solidFill>
                <a:latin typeface="Nunito" pitchFamily="2" charset="0"/>
              </a:rPr>
              <a:t>Alejandra Ortega (E)</a:t>
            </a:r>
          </a:p>
        </p:txBody>
      </p:sp>
      <p:sp>
        <p:nvSpPr>
          <p:cNvPr id="67" name="Forma libre: forma 66">
            <a:extLst>
              <a:ext uri="{FF2B5EF4-FFF2-40B4-BE49-F238E27FC236}">
                <a16:creationId xmlns:a16="http://schemas.microsoft.com/office/drawing/2014/main" id="{5F26E00F-591F-A089-3F9E-FD234B8F1C64}"/>
              </a:ext>
            </a:extLst>
          </p:cNvPr>
          <p:cNvSpPr/>
          <p:nvPr/>
        </p:nvSpPr>
        <p:spPr>
          <a:xfrm>
            <a:off x="7533646" y="2444165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Gerente Jurídica y regulatoria</a:t>
            </a:r>
            <a:br>
              <a:rPr lang="es-MX" sz="800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Jorge Navarro</a:t>
            </a:r>
            <a:endParaRPr lang="es-CO" sz="800" kern="1200" dirty="0">
              <a:latin typeface="Nunito" pitchFamily="2" charset="0"/>
            </a:endParaRPr>
          </a:p>
        </p:txBody>
      </p:sp>
      <p:sp>
        <p:nvSpPr>
          <p:cNvPr id="68" name="Forma libre: forma 67">
            <a:extLst>
              <a:ext uri="{FF2B5EF4-FFF2-40B4-BE49-F238E27FC236}">
                <a16:creationId xmlns:a16="http://schemas.microsoft.com/office/drawing/2014/main" id="{7CDDE253-D761-2316-DC2A-B4975D48AEE6}"/>
              </a:ext>
            </a:extLst>
          </p:cNvPr>
          <p:cNvSpPr/>
          <p:nvPr/>
        </p:nvSpPr>
        <p:spPr>
          <a:xfrm>
            <a:off x="7801305" y="3204317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Director(a) Regulación</a:t>
            </a:r>
            <a:br>
              <a:rPr lang="es-MX" sz="800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Ancizar Piedrahita </a:t>
            </a:r>
            <a:endParaRPr lang="es-CO" sz="800" kern="1200" dirty="0">
              <a:latin typeface="Nunito" pitchFamily="2" charset="0"/>
            </a:endParaRPr>
          </a:p>
        </p:txBody>
      </p:sp>
      <p:sp>
        <p:nvSpPr>
          <p:cNvPr id="69" name="Forma libre: forma 68">
            <a:extLst>
              <a:ext uri="{FF2B5EF4-FFF2-40B4-BE49-F238E27FC236}">
                <a16:creationId xmlns:a16="http://schemas.microsoft.com/office/drawing/2014/main" id="{5FB7A181-2516-411C-A71E-540F39C479AA}"/>
              </a:ext>
            </a:extLst>
          </p:cNvPr>
          <p:cNvSpPr/>
          <p:nvPr/>
        </p:nvSpPr>
        <p:spPr>
          <a:xfrm>
            <a:off x="8829117" y="2444165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Director(a) Talento Organizacional</a:t>
            </a:r>
            <a:br>
              <a:rPr lang="es-MX" sz="800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Marcela González</a:t>
            </a:r>
            <a:endParaRPr lang="es-CO" sz="800" kern="1200" dirty="0">
              <a:latin typeface="Nunito" pitchFamily="2" charset="0"/>
            </a:endParaRPr>
          </a:p>
        </p:txBody>
      </p:sp>
      <p:sp>
        <p:nvSpPr>
          <p:cNvPr id="70" name="Forma libre: forma 69">
            <a:extLst>
              <a:ext uri="{FF2B5EF4-FFF2-40B4-BE49-F238E27FC236}">
                <a16:creationId xmlns:a16="http://schemas.microsoft.com/office/drawing/2014/main" id="{2CE8CA0F-32F5-EBA9-3009-6512B8A012D6}"/>
              </a:ext>
            </a:extLst>
          </p:cNvPr>
          <p:cNvSpPr/>
          <p:nvPr/>
        </p:nvSpPr>
        <p:spPr>
          <a:xfrm>
            <a:off x="10124587" y="2444165"/>
            <a:ext cx="1070636" cy="535318"/>
          </a:xfrm>
          <a:custGeom>
            <a:avLst/>
            <a:gdLst>
              <a:gd name="connsiteX0" fmla="*/ 0 w 1070636"/>
              <a:gd name="connsiteY0" fmla="*/ 89221 h 535318"/>
              <a:gd name="connsiteX1" fmla="*/ 89221 w 1070636"/>
              <a:gd name="connsiteY1" fmla="*/ 0 h 535318"/>
              <a:gd name="connsiteX2" fmla="*/ 981415 w 1070636"/>
              <a:gd name="connsiteY2" fmla="*/ 0 h 535318"/>
              <a:gd name="connsiteX3" fmla="*/ 1070636 w 1070636"/>
              <a:gd name="connsiteY3" fmla="*/ 89221 h 535318"/>
              <a:gd name="connsiteX4" fmla="*/ 1070636 w 1070636"/>
              <a:gd name="connsiteY4" fmla="*/ 446097 h 535318"/>
              <a:gd name="connsiteX5" fmla="*/ 981415 w 1070636"/>
              <a:gd name="connsiteY5" fmla="*/ 535318 h 535318"/>
              <a:gd name="connsiteX6" fmla="*/ 89221 w 1070636"/>
              <a:gd name="connsiteY6" fmla="*/ 535318 h 535318"/>
              <a:gd name="connsiteX7" fmla="*/ 0 w 1070636"/>
              <a:gd name="connsiteY7" fmla="*/ 446097 h 535318"/>
              <a:gd name="connsiteX8" fmla="*/ 0 w 1070636"/>
              <a:gd name="connsiteY8" fmla="*/ 89221 h 5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36" h="535318">
                <a:moveTo>
                  <a:pt x="0" y="89221"/>
                </a:moveTo>
                <a:cubicBezTo>
                  <a:pt x="0" y="39946"/>
                  <a:pt x="39946" y="0"/>
                  <a:pt x="89221" y="0"/>
                </a:cubicBezTo>
                <a:lnTo>
                  <a:pt x="981415" y="0"/>
                </a:lnTo>
                <a:cubicBezTo>
                  <a:pt x="1030690" y="0"/>
                  <a:pt x="1070636" y="39946"/>
                  <a:pt x="1070636" y="89221"/>
                </a:cubicBezTo>
                <a:lnTo>
                  <a:pt x="1070636" y="446097"/>
                </a:lnTo>
                <a:cubicBezTo>
                  <a:pt x="1070636" y="495372"/>
                  <a:pt x="1030690" y="535318"/>
                  <a:pt x="981415" y="535318"/>
                </a:cubicBezTo>
                <a:lnTo>
                  <a:pt x="89221" y="535318"/>
                </a:lnTo>
                <a:cubicBezTo>
                  <a:pt x="39946" y="535318"/>
                  <a:pt x="0" y="495372"/>
                  <a:pt x="0" y="446097"/>
                </a:cubicBezTo>
                <a:lnTo>
                  <a:pt x="0" y="8922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12" tIns="31212" rIns="31212" bIns="31212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800" b="1" kern="1200" dirty="0">
                <a:latin typeface="Nunito" pitchFamily="2" charset="0"/>
              </a:rPr>
              <a:t>Director(a) Auditoría y Compliance</a:t>
            </a:r>
            <a:br>
              <a:rPr lang="es-MX" sz="800" kern="1200" dirty="0">
                <a:latin typeface="Nunito" pitchFamily="2" charset="0"/>
              </a:rPr>
            </a:br>
            <a:r>
              <a:rPr lang="es-MX" sz="800" kern="1200" dirty="0">
                <a:latin typeface="Nunito" pitchFamily="2" charset="0"/>
              </a:rPr>
              <a:t>Mónica Mejía </a:t>
            </a:r>
            <a:endParaRPr lang="es-CO" sz="800" kern="1200" dirty="0">
              <a:latin typeface="Nunito" pitchFamily="2" charset="0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2BB4B2E-2C0A-67B1-7230-594937FBD779}"/>
              </a:ext>
            </a:extLst>
          </p:cNvPr>
          <p:cNvGrpSpPr/>
          <p:nvPr/>
        </p:nvGrpSpPr>
        <p:grpSpPr>
          <a:xfrm>
            <a:off x="8274271" y="172827"/>
            <a:ext cx="1215353" cy="818601"/>
            <a:chOff x="10106023" y="5203182"/>
            <a:chExt cx="1215353" cy="818601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89B29BF4-A300-43A7-4139-840AA936FF43}"/>
                </a:ext>
              </a:extLst>
            </p:cNvPr>
            <p:cNvSpPr txBox="1"/>
            <p:nvPr/>
          </p:nvSpPr>
          <p:spPr>
            <a:xfrm>
              <a:off x="10106023" y="5203182"/>
              <a:ext cx="1215353" cy="246221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000" dirty="0">
                  <a:solidFill>
                    <a:schemeClr val="bg1"/>
                  </a:solidFill>
                  <a:latin typeface="Nunito" pitchFamily="2" charset="0"/>
                </a:rPr>
                <a:t>Direccionamiento</a:t>
              </a:r>
              <a:endParaRPr lang="es-CO" sz="1000" dirty="0">
                <a:solidFill>
                  <a:schemeClr val="bg1"/>
                </a:solidFill>
                <a:latin typeface="Nunito" pitchFamily="2" charset="0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E32896BC-FD23-C54D-2409-25D15720A883}"/>
                </a:ext>
              </a:extLst>
            </p:cNvPr>
            <p:cNvSpPr txBox="1"/>
            <p:nvPr/>
          </p:nvSpPr>
          <p:spPr>
            <a:xfrm>
              <a:off x="10106023" y="5484610"/>
              <a:ext cx="1215353" cy="24622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000" dirty="0">
                  <a:solidFill>
                    <a:schemeClr val="bg1"/>
                  </a:solidFill>
                  <a:latin typeface="Nunito" pitchFamily="2" charset="0"/>
                </a:rPr>
                <a:t>Soporte</a:t>
              </a:r>
              <a:endParaRPr lang="es-CO" sz="1000" dirty="0">
                <a:solidFill>
                  <a:schemeClr val="bg1"/>
                </a:solidFill>
                <a:latin typeface="Nunito" pitchFamily="2" charset="0"/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DF567403-50E4-33A5-3A57-A6B6C5C3F98E}"/>
                </a:ext>
              </a:extLst>
            </p:cNvPr>
            <p:cNvSpPr txBox="1"/>
            <p:nvPr/>
          </p:nvSpPr>
          <p:spPr>
            <a:xfrm>
              <a:off x="10106023" y="5775562"/>
              <a:ext cx="1215353" cy="24622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000" dirty="0">
                  <a:solidFill>
                    <a:schemeClr val="bg1"/>
                  </a:solidFill>
                  <a:latin typeface="Nunito" pitchFamily="2" charset="0"/>
                </a:rPr>
                <a:t>Negocio</a:t>
              </a:r>
              <a:endParaRPr lang="es-CO" sz="1000" dirty="0">
                <a:solidFill>
                  <a:schemeClr val="bg1"/>
                </a:solidFill>
                <a:latin typeface="Nunito" pitchFamily="2" charset="0"/>
              </a:endParaRPr>
            </a:p>
          </p:txBody>
        </p:sp>
      </p:grp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8F9C6246-EA33-9648-1367-5D9D600629AE}"/>
              </a:ext>
            </a:extLst>
          </p:cNvPr>
          <p:cNvSpPr/>
          <p:nvPr/>
        </p:nvSpPr>
        <p:spPr>
          <a:xfrm>
            <a:off x="10082347" y="1074544"/>
            <a:ext cx="978845" cy="340007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b="1" dirty="0">
                <a:latin typeface="Nunito" pitchFamily="2" charset="0"/>
              </a:rPr>
              <a:t>Comité de Auditoría </a:t>
            </a:r>
            <a:endParaRPr lang="es-CO" sz="900" b="1" dirty="0">
              <a:latin typeface="Nunito" pitchFamily="2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6C0F0B69-8DE1-4EDC-3B9F-E822C92BEDE6}"/>
              </a:ext>
            </a:extLst>
          </p:cNvPr>
          <p:cNvCxnSpPr>
            <a:cxnSpLocks/>
          </p:cNvCxnSpPr>
          <p:nvPr/>
        </p:nvCxnSpPr>
        <p:spPr>
          <a:xfrm>
            <a:off x="10571770" y="1414551"/>
            <a:ext cx="0" cy="51516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Imagen 6" descr="Una persona sonriendo&#10;&#10;El contenido generado por IA puede ser incorrecto.">
            <a:extLst>
              <a:ext uri="{FF2B5EF4-FFF2-40B4-BE49-F238E27FC236}">
                <a16:creationId xmlns:a16="http://schemas.microsoft.com/office/drawing/2014/main" id="{10A28991-3732-8548-44DE-DB4DFFD43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t="2326" r="23130" b="55658"/>
          <a:stretch>
            <a:fillRect/>
          </a:stretch>
        </p:blipFill>
        <p:spPr>
          <a:xfrm>
            <a:off x="5615028" y="694644"/>
            <a:ext cx="586314" cy="57555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Imagen 71" descr="Un hombre con una camisa blanca&#10;&#10;El contenido generado por IA puede ser incorrecto.">
            <a:extLst>
              <a:ext uri="{FF2B5EF4-FFF2-40B4-BE49-F238E27FC236}">
                <a16:creationId xmlns:a16="http://schemas.microsoft.com/office/drawing/2014/main" id="{67F179F9-8A74-4F49-60EA-D031B0CE7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08"/>
          <a:stretch>
            <a:fillRect/>
          </a:stretch>
        </p:blipFill>
        <p:spPr>
          <a:xfrm>
            <a:off x="960327" y="1885909"/>
            <a:ext cx="531344" cy="51187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Imagen 74" descr="Un hombre con un traje de color negro con letras blancas&#10;&#10;El contenido generado por IA puede ser incorrecto.">
            <a:extLst>
              <a:ext uri="{FF2B5EF4-FFF2-40B4-BE49-F238E27FC236}">
                <a16:creationId xmlns:a16="http://schemas.microsoft.com/office/drawing/2014/main" id="{DE97E52D-8930-D0A9-30C1-9F560E06D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2" t="7560" r="20768" b="47419"/>
          <a:stretch>
            <a:fillRect/>
          </a:stretch>
        </p:blipFill>
        <p:spPr>
          <a:xfrm>
            <a:off x="2216025" y="1885909"/>
            <a:ext cx="502952" cy="51295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Imagen 76" descr="Mujer de pie con traje&#10;&#10;El contenido generado por IA puede ser incorrecto.">
            <a:extLst>
              <a:ext uri="{FF2B5EF4-FFF2-40B4-BE49-F238E27FC236}">
                <a16:creationId xmlns:a16="http://schemas.microsoft.com/office/drawing/2014/main" id="{BF2A4B08-2B1A-9209-D526-4AA899537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7" t="2094" r="30273" b="45425"/>
          <a:stretch>
            <a:fillRect/>
          </a:stretch>
        </p:blipFill>
        <p:spPr>
          <a:xfrm>
            <a:off x="3594405" y="1885909"/>
            <a:ext cx="493421" cy="51187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Imagen 78" descr="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9C25CA44-D534-C29A-DD3F-1C291C3D8C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7" t="14716" r="16493" b="26153"/>
          <a:stretch>
            <a:fillRect/>
          </a:stretch>
        </p:blipFill>
        <p:spPr>
          <a:xfrm>
            <a:off x="4981580" y="1894830"/>
            <a:ext cx="493421" cy="50657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Imagen 80" descr="Mujer posando para la cámara delante de una pared blanca&#10;&#10;El contenido generado por IA puede ser incorrecto.">
            <a:extLst>
              <a:ext uri="{FF2B5EF4-FFF2-40B4-BE49-F238E27FC236}">
                <a16:creationId xmlns:a16="http://schemas.microsoft.com/office/drawing/2014/main" id="{35F72CE9-C8DD-55B0-92DC-0FA5A8F68C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4199" r="24477" b="45495"/>
          <a:stretch>
            <a:fillRect/>
          </a:stretch>
        </p:blipFill>
        <p:spPr>
          <a:xfrm>
            <a:off x="9124002" y="1894831"/>
            <a:ext cx="480866" cy="50295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Imagen 82" descr="Una persona sonriendo&#10;&#10;El contenido generado por IA puede ser incorrecto.">
            <a:extLst>
              <a:ext uri="{FF2B5EF4-FFF2-40B4-BE49-F238E27FC236}">
                <a16:creationId xmlns:a16="http://schemas.microsoft.com/office/drawing/2014/main" id="{A503B985-EABF-D300-CCDA-1F43FC74ED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t="14299" r="9093" b="35665"/>
          <a:stretch>
            <a:fillRect/>
          </a:stretch>
        </p:blipFill>
        <p:spPr>
          <a:xfrm>
            <a:off x="10333612" y="1859505"/>
            <a:ext cx="551615" cy="53828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Imagen 84" descr="Hombre con barba y bigote&#10;&#10;El contenido generado por IA puede ser incorrecto.">
            <a:extLst>
              <a:ext uri="{FF2B5EF4-FFF2-40B4-BE49-F238E27FC236}">
                <a16:creationId xmlns:a16="http://schemas.microsoft.com/office/drawing/2014/main" id="{D983697E-77EC-42B3-71A7-22A29F0B29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2"/>
          <a:stretch>
            <a:fillRect/>
          </a:stretch>
        </p:blipFill>
        <p:spPr>
          <a:xfrm>
            <a:off x="7833690" y="1911515"/>
            <a:ext cx="440581" cy="486271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Imagen 85" descr="Mujer de pie con traje&#10;&#10;El contenido generado por IA puede ser incorrecto.">
            <a:extLst>
              <a:ext uri="{FF2B5EF4-FFF2-40B4-BE49-F238E27FC236}">
                <a16:creationId xmlns:a16="http://schemas.microsoft.com/office/drawing/2014/main" id="{9B29955C-7DDD-18F2-E961-8A541F8F3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7" t="2094" r="30273" b="45425"/>
          <a:stretch>
            <a:fillRect/>
          </a:stretch>
        </p:blipFill>
        <p:spPr>
          <a:xfrm>
            <a:off x="6404931" y="1885909"/>
            <a:ext cx="493421" cy="51187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8" name="Conector recto 87">
            <a:extLst>
              <a:ext uri="{FF2B5EF4-FFF2-40B4-BE49-F238E27FC236}">
                <a16:creationId xmlns:a16="http://schemas.microsoft.com/office/drawing/2014/main" id="{D8B600EB-7442-5DCC-4B40-2556F36408B0}"/>
              </a:ext>
            </a:extLst>
          </p:cNvPr>
          <p:cNvCxnSpPr/>
          <p:nvPr/>
        </p:nvCxnSpPr>
        <p:spPr>
          <a:xfrm>
            <a:off x="5914534" y="1677072"/>
            <a:ext cx="0" cy="647447"/>
          </a:xfrm>
          <a:prstGeom prst="line">
            <a:avLst/>
          </a:prstGeom>
          <a:ln w="28575">
            <a:solidFill>
              <a:srgbClr val="3643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7642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6827</TotalTime>
  <Words>263</Words>
  <Application>Microsoft Office PowerPoint</Application>
  <PresentationFormat>Panorámica</PresentationFormat>
  <Paragraphs>34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Nunito</vt:lpstr>
      <vt:lpstr>Tahoma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SEBASTIAN FRANCO GAVIRIA</dc:creator>
  <cp:lastModifiedBy>ALEJANDRA MEJÍA MONDRAGÓN</cp:lastModifiedBy>
  <cp:revision>48</cp:revision>
  <dcterms:created xsi:type="dcterms:W3CDTF">2023-10-05T19:26:02Z</dcterms:created>
  <dcterms:modified xsi:type="dcterms:W3CDTF">2025-09-24T16:36:33Z</dcterms:modified>
</cp:coreProperties>
</file>